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71.xml"/>
  <Override ContentType="application/vnd.openxmlformats-officedocument.presentationml.slideLayout+xml" PartName="/ppt/slideLayouts/slideLayout129.xml"/>
  <Override ContentType="application/vnd.openxmlformats-officedocument.presentationml.slideLayout+xml" PartName="/ppt/slideLayouts/slideLayout29.xml"/>
  <Override ContentType="application/vnd.openxmlformats-officedocument.presentationml.slideLayout+xml" PartName="/ppt/slideLayouts/slideLayout137.xml"/>
  <Override ContentType="application/vnd.openxmlformats-officedocument.presentationml.slideLayout+xml" PartName="/ppt/slideLayouts/slideLayout120.xml"/>
  <Override ContentType="application/vnd.openxmlformats-officedocument.presentationml.slideLayout+xml" PartName="/ppt/slideLayouts/slideLayout96.xml"/>
  <Override ContentType="application/vnd.openxmlformats-officedocument.presentationml.slideLayout+xml" PartName="/ppt/slideLayouts/slideLayout163.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153.xml"/>
  <Override ContentType="application/vnd.openxmlformats-officedocument.presentationml.slideLayout+xml" PartName="/ppt/slideLayouts/slideLayout61.xml"/>
  <Override ContentType="application/vnd.openxmlformats-officedocument.presentationml.slideLayout+xml" PartName="/ppt/slideLayouts/slideLayout145.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165.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178.xml"/>
  <Override ContentType="application/vnd.openxmlformats-officedocument.presentationml.slideLayout+xml" PartName="/ppt/slideLayouts/slideLayout135.xml"/>
  <Override ContentType="application/vnd.openxmlformats-officedocument.presentationml.slideLayout+xml" PartName="/ppt/slideLayouts/slideLayout122.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47.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81.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15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159.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150.xml"/>
  <Override ContentType="application/vnd.openxmlformats-officedocument.presentationml.slideLayout+xml" PartName="/ppt/slideLayouts/slideLayout40.xml"/>
  <Override ContentType="application/vnd.openxmlformats-officedocument.presentationml.slideLayout+xml" PartName="/ppt/slideLayouts/slideLayout133.xml"/>
  <Override ContentType="application/vnd.openxmlformats-officedocument.presentationml.slideLayout+xml" PartName="/ppt/slideLayouts/slideLayout176.xml"/>
  <Override ContentType="application/vnd.openxmlformats-officedocument.presentationml.slideLayout+xml" PartName="/ppt/slideLayouts/slideLayout17.xml"/>
  <Override ContentType="application/vnd.openxmlformats-officedocument.presentationml.slideLayout+xml" PartName="/ppt/slideLayouts/slideLayout166.xml"/>
  <Override ContentType="application/vnd.openxmlformats-officedocument.presentationml.slideLayout+xml" PartName="/ppt/slideLayouts/slideLayout140.xml"/>
  <Override ContentType="application/vnd.openxmlformats-officedocument.presentationml.slideLayout+xml" PartName="/ppt/slideLayouts/slideLayout34.xml"/>
  <Override ContentType="application/vnd.openxmlformats-officedocument.presentationml.slideLayout+xml" PartName="/ppt/slideLayouts/slideLayout149.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127.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57.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174.xml"/>
  <Override ContentType="application/vnd.openxmlformats-officedocument.presentationml.slideLayout+xml" PartName="/ppt/slideLayouts/slideLayout39.xml"/>
  <Override ContentType="application/vnd.openxmlformats-officedocument.presentationml.slideLayout+xml" PartName="/ppt/slideLayouts/slideLayout144.xml"/>
  <Override ContentType="application/vnd.openxmlformats-officedocument.presentationml.slideLayout+xml" PartName="/ppt/slideLayouts/slideLayout131.xml"/>
  <Override ContentType="application/vnd.openxmlformats-officedocument.presentationml.slideLayout+xml" PartName="/ppt/slideLayouts/slideLayout161.xml"/>
  <Override ContentType="application/vnd.openxmlformats-officedocument.presentationml.slideLayout+xml" PartName="/ppt/slideLayouts/slideLayout172.xml"/>
  <Override ContentType="application/vnd.openxmlformats-officedocument.presentationml.slideLayout+xml" PartName="/ppt/slideLayouts/slideLayout28.xml"/>
  <Override ContentType="application/vnd.openxmlformats-officedocument.presentationml.slideLayout+xml" PartName="/ppt/slideLayouts/slideLayout155.xml"/>
  <Override ContentType="application/vnd.openxmlformats-officedocument.presentationml.slideLayout+xml" PartName="/ppt/slideLayouts/slideLayout142.xml"/>
  <Override ContentType="application/vnd.openxmlformats-officedocument.presentationml.slideLayout+xml" PartName="/ppt/slideLayouts/slideLayout58.xml"/>
  <Override ContentType="application/vnd.openxmlformats-officedocument.presentationml.slideLayout+xml" PartName="/ppt/slideLayouts/slideLayout125.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6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138.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146.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54.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128.xml"/>
  <Override ContentType="application/vnd.openxmlformats-officedocument.presentationml.slideLayout+xml" PartName="/ppt/slideLayouts/slideLayout38.xml"/>
  <Override ContentType="application/vnd.openxmlformats-officedocument.presentationml.slideLayout+xml" PartName="/ppt/slideLayouts/slideLayout170.xml"/>
  <Override ContentType="application/vnd.openxmlformats-officedocument.presentationml.slideLayout+xml" PartName="/ppt/slideLayouts/slideLayout2.xml"/>
  <Override ContentType="application/vnd.openxmlformats-officedocument.presentationml.slideLayout+xml" PartName="/ppt/slideLayouts/slideLayout180.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162.xml"/>
  <Override ContentType="application/vnd.openxmlformats-officedocument.presentationml.slideLayout+xml" PartName="/ppt/slideLayouts/slideLayout64.xml"/>
  <Override ContentType="application/vnd.openxmlformats-officedocument.presentationml.slideLayout+xml" PartName="/ppt/slideLayouts/slideLayout179.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36.xml"/>
  <Override ContentType="application/vnd.openxmlformats-officedocument.presentationml.slideLayout+xml" PartName="/ppt/slideLayouts/slideLayout152.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14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177.xml"/>
  <Override ContentType="application/vnd.openxmlformats-officedocument.presentationml.slideLayout+xml" PartName="/ppt/slideLayouts/slideLayout79.xml"/>
  <Override ContentType="application/vnd.openxmlformats-officedocument.presentationml.slideLayout+xml" PartName="/ppt/slideLayouts/slideLayout134.xml"/>
  <Override ContentType="application/vnd.openxmlformats-officedocument.presentationml.slideLayout+xml" PartName="/ppt/slideLayouts/slideLayout36.xml"/>
  <Override ContentType="application/vnd.openxmlformats-officedocument.presentationml.slideLayout+xml" PartName="/ppt/slideLayouts/slideLayout164.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14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167.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124.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158.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32.xml"/>
  <Override ContentType="application/vnd.openxmlformats-officedocument.presentationml.slideLayout+xml" PartName="/ppt/slideLayouts/slideLayout175.xml"/>
  <Override ContentType="application/vnd.openxmlformats-officedocument.presentationml.slideLayout+xml" PartName="/ppt/slideLayouts/slideLayout100.xml"/>
  <Override ContentType="application/vnd.openxmlformats-officedocument.presentationml.slideLayout+xml" PartName="/ppt/slideLayouts/slideLayout130.xml"/>
  <Override ContentType="application/vnd.openxmlformats-officedocument.presentationml.slideLayout+xml" PartName="/ppt/slideLayouts/slideLayout143.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126.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39.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169.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Layout+xml" PartName="/ppt/slideLayouts/slideLayout156.xml"/>
  <Override ContentType="application/vnd.openxmlformats-officedocument.presentationml.slideLayout+xml" PartName="/ppt/slideLayouts/slideLayout173.xml"/>
  <Override ContentType="application/vnd.openxmlformats-officedocument.presentationml.slideLayout+xml" PartName="/ppt/slideLayouts/slideLayout160.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5.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99" r:id="rId4"/>
    <p:sldMasterId id="2147483706" r:id="rId5"/>
    <p:sldMasterId id="2147483741" r:id="rId6"/>
    <p:sldMasterId id="2147483786"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Lst>
  <p:sldSz cy="6858000" cx="12192000"/>
  <p:notesSz cx="6858000" cy="9144000"/>
  <p:embeddedFontLst>
    <p:embeddedFont>
      <p:font typeface="IBM Plex Sans"/>
      <p:regular r:id="rId38"/>
      <p:bold r:id="rId39"/>
      <p:italic r:id="rId40"/>
      <p:boldItalic r:id="rId41"/>
    </p:embeddedFont>
    <p:embeddedFont>
      <p:font typeface="IBM Plex Sans Light"/>
      <p:regular r:id="rId42"/>
      <p:bold r:id="rId43"/>
      <p:italic r:id="rId44"/>
      <p:boldItalic r:id="rId45"/>
    </p:embeddedFont>
    <p:embeddedFont>
      <p:font typeface="Roboto"/>
      <p:regular r:id="rId46"/>
      <p:bold r:id="rId47"/>
      <p:italic r:id="rId48"/>
      <p:boldItalic r:id="rId49"/>
    </p:embeddedFont>
    <p:embeddedFont>
      <p:font typeface="Constantia"/>
      <p:regular r:id="rId50"/>
      <p:bold r:id="rId51"/>
      <p:italic r:id="rId52"/>
      <p:boldItalic r:id="rId53"/>
    </p:embeddedFont>
    <p:embeddedFont>
      <p:font typeface="Lato"/>
      <p:regular r:id="rId54"/>
      <p:bold r:id="rId55"/>
      <p:italic r:id="rId56"/>
      <p:boldItalic r:id="rId57"/>
    </p:embeddedFont>
    <p:embeddedFont>
      <p:font typeface="Helvetica Neue"/>
      <p:regular r:id="rId58"/>
      <p:bold r:id="rId59"/>
      <p:italic r:id="rId60"/>
      <p:boldItalic r:id="rId61"/>
    </p:embeddedFont>
    <p:embeddedFont>
      <p:font typeface="IBM Plex Sans Condensed"/>
      <p:regular r:id="rId62"/>
      <p:bold r:id="rId63"/>
      <p:italic r:id="rId64"/>
      <p:boldItalic r:id="rId65"/>
    </p:embeddedFont>
    <p:embeddedFont>
      <p:font typeface="Helvetica Neue Light"/>
      <p:regular r:id="rId66"/>
      <p:bold r:id="rId67"/>
      <p:italic r:id="rId68"/>
      <p:boldItalic r:id="rId69"/>
    </p:embeddedFont>
    <p:embeddedFont>
      <p:font typeface="IBM Plex Sans SemiBold"/>
      <p:regular r:id="rId70"/>
      <p:bold r:id="rId71"/>
      <p:italic r:id="rId72"/>
      <p:boldItalic r:id="rId7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74" roundtripDataSignature="AMtx7mhQ1EG6JivbZinUa7MJcy8v274TR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IBMPlexSans-italic.fntdata"/><Relationship Id="rId42" Type="http://schemas.openxmlformats.org/officeDocument/2006/relationships/font" Target="fonts/IBMPlexSansLight-regular.fntdata"/><Relationship Id="rId41" Type="http://schemas.openxmlformats.org/officeDocument/2006/relationships/font" Target="fonts/IBMPlexSans-boldItalic.fntdata"/><Relationship Id="rId44" Type="http://schemas.openxmlformats.org/officeDocument/2006/relationships/font" Target="fonts/IBMPlexSansLight-italic.fntdata"/><Relationship Id="rId43" Type="http://schemas.openxmlformats.org/officeDocument/2006/relationships/font" Target="fonts/IBMPlexSansLight-bold.fntdata"/><Relationship Id="rId46" Type="http://schemas.openxmlformats.org/officeDocument/2006/relationships/font" Target="fonts/Roboto-regular.fntdata"/><Relationship Id="rId45" Type="http://schemas.openxmlformats.org/officeDocument/2006/relationships/font" Target="fonts/IBMPlexSansLight-boldItalic.fntdata"/><Relationship Id="rId1" Type="http://schemas.openxmlformats.org/officeDocument/2006/relationships/theme" Target="theme/theme4.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1.xml"/><Relationship Id="rId48" Type="http://schemas.openxmlformats.org/officeDocument/2006/relationships/font" Target="fonts/Roboto-italic.fntdata"/><Relationship Id="rId47" Type="http://schemas.openxmlformats.org/officeDocument/2006/relationships/font" Target="fonts/Roboto-bold.fntdata"/><Relationship Id="rId49" Type="http://schemas.openxmlformats.org/officeDocument/2006/relationships/font" Target="fonts/Roboto-boldItalic.fntdata"/><Relationship Id="rId5" Type="http://schemas.openxmlformats.org/officeDocument/2006/relationships/slideMaster" Target="slideMasters/slideMaster3.xml"/><Relationship Id="rId6" Type="http://schemas.openxmlformats.org/officeDocument/2006/relationships/slideMaster" Target="slideMasters/slideMaster4.xml"/><Relationship Id="rId7" Type="http://schemas.openxmlformats.org/officeDocument/2006/relationships/slideMaster" Target="slideMasters/slideMaster5.xml"/><Relationship Id="rId8" Type="http://schemas.openxmlformats.org/officeDocument/2006/relationships/notesMaster" Target="notesMasters/notesMaster1.xml"/><Relationship Id="rId73" Type="http://schemas.openxmlformats.org/officeDocument/2006/relationships/font" Target="fonts/IBMPlexSansSemiBold-boldItalic.fntdata"/><Relationship Id="rId72" Type="http://schemas.openxmlformats.org/officeDocument/2006/relationships/font" Target="fonts/IBMPlexSansSemiBold-italic.fntdata"/><Relationship Id="rId31" Type="http://schemas.openxmlformats.org/officeDocument/2006/relationships/slide" Target="slides/slide23.xml"/><Relationship Id="rId30" Type="http://schemas.openxmlformats.org/officeDocument/2006/relationships/slide" Target="slides/slide22.xml"/><Relationship Id="rId74" Type="http://customschemas.google.com/relationships/presentationmetadata" Target="metadata"/><Relationship Id="rId33" Type="http://schemas.openxmlformats.org/officeDocument/2006/relationships/slide" Target="slides/slide25.xml"/><Relationship Id="rId32" Type="http://schemas.openxmlformats.org/officeDocument/2006/relationships/slide" Target="slides/slide24.xml"/><Relationship Id="rId35" Type="http://schemas.openxmlformats.org/officeDocument/2006/relationships/slide" Target="slides/slide27.xml"/><Relationship Id="rId34" Type="http://schemas.openxmlformats.org/officeDocument/2006/relationships/slide" Target="slides/slide26.xml"/><Relationship Id="rId71" Type="http://schemas.openxmlformats.org/officeDocument/2006/relationships/font" Target="fonts/IBMPlexSansSemiBold-bold.fntdata"/><Relationship Id="rId70" Type="http://schemas.openxmlformats.org/officeDocument/2006/relationships/font" Target="fonts/IBMPlexSansSemiBold-regular.fntdata"/><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font" Target="fonts/IBMPlexSans-bold.fntdata"/><Relationship Id="rId38" Type="http://schemas.openxmlformats.org/officeDocument/2006/relationships/font" Target="fonts/IBMPlexSans-regular.fntdata"/><Relationship Id="rId62" Type="http://schemas.openxmlformats.org/officeDocument/2006/relationships/font" Target="fonts/IBMPlexSansCondensed-regular.fntdata"/><Relationship Id="rId61" Type="http://schemas.openxmlformats.org/officeDocument/2006/relationships/font" Target="fonts/HelveticaNeue-boldItalic.fntdata"/><Relationship Id="rId20" Type="http://schemas.openxmlformats.org/officeDocument/2006/relationships/slide" Target="slides/slide12.xml"/><Relationship Id="rId64" Type="http://schemas.openxmlformats.org/officeDocument/2006/relationships/font" Target="fonts/IBMPlexSansCondensed-italic.fntdata"/><Relationship Id="rId63" Type="http://schemas.openxmlformats.org/officeDocument/2006/relationships/font" Target="fonts/IBMPlexSansCondensed-bold.fntdata"/><Relationship Id="rId22" Type="http://schemas.openxmlformats.org/officeDocument/2006/relationships/slide" Target="slides/slide14.xml"/><Relationship Id="rId66" Type="http://schemas.openxmlformats.org/officeDocument/2006/relationships/font" Target="fonts/HelveticaNeueLight-regular.fntdata"/><Relationship Id="rId21" Type="http://schemas.openxmlformats.org/officeDocument/2006/relationships/slide" Target="slides/slide13.xml"/><Relationship Id="rId65" Type="http://schemas.openxmlformats.org/officeDocument/2006/relationships/font" Target="fonts/IBMPlexSansCondensed-boldItalic.fntdata"/><Relationship Id="rId24" Type="http://schemas.openxmlformats.org/officeDocument/2006/relationships/slide" Target="slides/slide16.xml"/><Relationship Id="rId68" Type="http://schemas.openxmlformats.org/officeDocument/2006/relationships/font" Target="fonts/HelveticaNeueLight-italic.fntdata"/><Relationship Id="rId23" Type="http://schemas.openxmlformats.org/officeDocument/2006/relationships/slide" Target="slides/slide15.xml"/><Relationship Id="rId67" Type="http://schemas.openxmlformats.org/officeDocument/2006/relationships/font" Target="fonts/HelveticaNeueLight-bold.fntdata"/><Relationship Id="rId60" Type="http://schemas.openxmlformats.org/officeDocument/2006/relationships/font" Target="fonts/HelveticaNeue-italic.fntdata"/><Relationship Id="rId26" Type="http://schemas.openxmlformats.org/officeDocument/2006/relationships/slide" Target="slides/slide18.xml"/><Relationship Id="rId25" Type="http://schemas.openxmlformats.org/officeDocument/2006/relationships/slide" Target="slides/slide17.xml"/><Relationship Id="rId69" Type="http://schemas.openxmlformats.org/officeDocument/2006/relationships/font" Target="fonts/HelveticaNeueLight-boldItalic.fntdata"/><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font" Target="fonts/Constantia-bold.fntdata"/><Relationship Id="rId50" Type="http://schemas.openxmlformats.org/officeDocument/2006/relationships/font" Target="fonts/Constantia-regular.fntdata"/><Relationship Id="rId53" Type="http://schemas.openxmlformats.org/officeDocument/2006/relationships/font" Target="fonts/Constantia-boldItalic.fntdata"/><Relationship Id="rId52" Type="http://schemas.openxmlformats.org/officeDocument/2006/relationships/font" Target="fonts/Constantia-italic.fntdata"/><Relationship Id="rId11" Type="http://schemas.openxmlformats.org/officeDocument/2006/relationships/slide" Target="slides/slide3.xml"/><Relationship Id="rId55" Type="http://schemas.openxmlformats.org/officeDocument/2006/relationships/font" Target="fonts/Lato-bold.fntdata"/><Relationship Id="rId10" Type="http://schemas.openxmlformats.org/officeDocument/2006/relationships/slide" Target="slides/slide2.xml"/><Relationship Id="rId54" Type="http://schemas.openxmlformats.org/officeDocument/2006/relationships/font" Target="fonts/Lato-regular.fntdata"/><Relationship Id="rId13" Type="http://schemas.openxmlformats.org/officeDocument/2006/relationships/slide" Target="slides/slide5.xml"/><Relationship Id="rId57" Type="http://schemas.openxmlformats.org/officeDocument/2006/relationships/font" Target="fonts/Lato-boldItalic.fntdata"/><Relationship Id="rId12" Type="http://schemas.openxmlformats.org/officeDocument/2006/relationships/slide" Target="slides/slide4.xml"/><Relationship Id="rId56" Type="http://schemas.openxmlformats.org/officeDocument/2006/relationships/font" Target="fonts/Lato-italic.fntdata"/><Relationship Id="rId15" Type="http://schemas.openxmlformats.org/officeDocument/2006/relationships/slide" Target="slides/slide7.xml"/><Relationship Id="rId59" Type="http://schemas.openxmlformats.org/officeDocument/2006/relationships/font" Target="fonts/HelveticaNeue-bold.fntdata"/><Relationship Id="rId14" Type="http://schemas.openxmlformats.org/officeDocument/2006/relationships/slide" Target="slides/slide6.xml"/><Relationship Id="rId58" Type="http://schemas.openxmlformats.org/officeDocument/2006/relationships/font" Target="fonts/HelveticaNeue-regular.fntdata"/><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jpg>
</file>

<file path=ppt/media/image100.pn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9.png>
</file>

<file path=ppt/media/image4.png>
</file>

<file path=ppt/media/image40.jpg>
</file>

<file path=ppt/media/image41.png>
</file>

<file path=ppt/media/image42.png>
</file>

<file path=ppt/media/image43.png>
</file>

<file path=ppt/media/image44.png>
</file>

<file path=ppt/media/image45.png>
</file>

<file path=ppt/media/image46.jpg>
</file>

<file path=ppt/media/image47.jpg>
</file>

<file path=ppt/media/image49.png>
</file>

<file path=ppt/media/image5.jpg>
</file>

<file path=ppt/media/image50.png>
</file>

<file path=ppt/media/image51.png>
</file>

<file path=ppt/media/image52.jpg>
</file>

<file path=ppt/media/image53.png>
</file>

<file path=ppt/media/image54.png>
</file>

<file path=ppt/media/image55.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jpg>
</file>

<file path=ppt/media/image79.png>
</file>

<file path=ppt/media/image8.jp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jpg>
</file>

<file path=ppt/media/image89.png>
</file>

<file path=ppt/media/image9.jpg>
</file>

<file path=ppt/media/image90.jpg>
</file>

<file path=ppt/media/image91.png>
</file>

<file path=ppt/media/image92.jpg>
</file>

<file path=ppt/media/image93.png>
</file>

<file path=ppt/media/image94.png>
</file>

<file path=ppt/media/image95.png>
</file>

<file path=ppt/media/image96.jpg>
</file>

<file path=ppt/media/image97.png>
</file>

<file path=ppt/media/image98.png>
</file>

<file path=ppt/media/image99.jp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0" name="Shape 3070"/>
        <p:cNvGrpSpPr/>
        <p:nvPr/>
      </p:nvGrpSpPr>
      <p:grpSpPr>
        <a:xfrm>
          <a:off x="0" y="0"/>
          <a:ext cx="0" cy="0"/>
          <a:chOff x="0" y="0"/>
          <a:chExt cx="0" cy="0"/>
        </a:xfrm>
      </p:grpSpPr>
      <p:sp>
        <p:nvSpPr>
          <p:cNvPr id="3071" name="Google Shape;3071;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72" name="Google Shape;307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2" name="Shape 3242"/>
        <p:cNvGrpSpPr/>
        <p:nvPr/>
      </p:nvGrpSpPr>
      <p:grpSpPr>
        <a:xfrm>
          <a:off x="0" y="0"/>
          <a:ext cx="0" cy="0"/>
          <a:chOff x="0" y="0"/>
          <a:chExt cx="0" cy="0"/>
        </a:xfrm>
      </p:grpSpPr>
      <p:sp>
        <p:nvSpPr>
          <p:cNvPr id="3243" name="Google Shape;3243;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44" name="Google Shape;3244;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45" name="Google Shape;3245;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1" name="Shape 3251"/>
        <p:cNvGrpSpPr/>
        <p:nvPr/>
      </p:nvGrpSpPr>
      <p:grpSpPr>
        <a:xfrm>
          <a:off x="0" y="0"/>
          <a:ext cx="0" cy="0"/>
          <a:chOff x="0" y="0"/>
          <a:chExt cx="0" cy="0"/>
        </a:xfrm>
      </p:grpSpPr>
      <p:sp>
        <p:nvSpPr>
          <p:cNvPr id="3252" name="Google Shape;3252;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53" name="Google Shape;3253;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54" name="Google Shape;3254;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0" name="Shape 3270"/>
        <p:cNvGrpSpPr/>
        <p:nvPr/>
      </p:nvGrpSpPr>
      <p:grpSpPr>
        <a:xfrm>
          <a:off x="0" y="0"/>
          <a:ext cx="0" cy="0"/>
          <a:chOff x="0" y="0"/>
          <a:chExt cx="0" cy="0"/>
        </a:xfrm>
      </p:grpSpPr>
      <p:sp>
        <p:nvSpPr>
          <p:cNvPr id="3271" name="Google Shape;3271;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72" name="Google Shape;3272;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73" name="Google Shape;3273;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8" name="Shape 3278"/>
        <p:cNvGrpSpPr/>
        <p:nvPr/>
      </p:nvGrpSpPr>
      <p:grpSpPr>
        <a:xfrm>
          <a:off x="0" y="0"/>
          <a:ext cx="0" cy="0"/>
          <a:chOff x="0" y="0"/>
          <a:chExt cx="0" cy="0"/>
        </a:xfrm>
      </p:grpSpPr>
      <p:sp>
        <p:nvSpPr>
          <p:cNvPr id="3279" name="Google Shape;3279;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80" name="Google Shape;3280;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8" name="Shape 3288"/>
        <p:cNvGrpSpPr/>
        <p:nvPr/>
      </p:nvGrpSpPr>
      <p:grpSpPr>
        <a:xfrm>
          <a:off x="0" y="0"/>
          <a:ext cx="0" cy="0"/>
          <a:chOff x="0" y="0"/>
          <a:chExt cx="0" cy="0"/>
        </a:xfrm>
      </p:grpSpPr>
      <p:sp>
        <p:nvSpPr>
          <p:cNvPr id="3289" name="Google Shape;3289;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90" name="Google Shape;3290;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8" name="Shape 3298"/>
        <p:cNvGrpSpPr/>
        <p:nvPr/>
      </p:nvGrpSpPr>
      <p:grpSpPr>
        <a:xfrm>
          <a:off x="0" y="0"/>
          <a:ext cx="0" cy="0"/>
          <a:chOff x="0" y="0"/>
          <a:chExt cx="0" cy="0"/>
        </a:xfrm>
      </p:grpSpPr>
      <p:sp>
        <p:nvSpPr>
          <p:cNvPr id="3299" name="Google Shape;3299;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00" name="Google Shape;3300;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4" name="Shape 3304"/>
        <p:cNvGrpSpPr/>
        <p:nvPr/>
      </p:nvGrpSpPr>
      <p:grpSpPr>
        <a:xfrm>
          <a:off x="0" y="0"/>
          <a:ext cx="0" cy="0"/>
          <a:chOff x="0" y="0"/>
          <a:chExt cx="0" cy="0"/>
        </a:xfrm>
      </p:grpSpPr>
      <p:sp>
        <p:nvSpPr>
          <p:cNvPr id="3305" name="Google Shape;3305;p16:notes"/>
          <p:cNvSpPr/>
          <p:nvPr>
            <p:ph idx="2" type="sldImg"/>
          </p:nvPr>
        </p:nvSpPr>
        <p:spPr>
          <a:xfrm>
            <a:off x="1822450" y="228600"/>
            <a:ext cx="3213100" cy="1808163"/>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06" name="Google Shape;3306;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IBM Plex Sans Light"/>
              <a:ea typeface="IBM Plex Sans Light"/>
              <a:cs typeface="IBM Plex Sans Light"/>
              <a:sym typeface="IBM Plex Sans Light"/>
            </a:endParaRPr>
          </a:p>
        </p:txBody>
      </p:sp>
      <p:sp>
        <p:nvSpPr>
          <p:cNvPr id="3307" name="Google Shape;3307;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
              <a:buFont typeface="IBM Plex Sans Light"/>
              <a:buNone/>
            </a:pPr>
            <a:fld id="{00000000-1234-1234-1234-123412341234}" type="slidenum">
              <a:rPr b="0" i="0" lang="en-US" sz="600" u="none" cap="none" strike="noStrike">
                <a:solidFill>
                  <a:srgbClr val="000000"/>
                </a:solidFill>
                <a:latin typeface="IBM Plex Sans Light"/>
                <a:ea typeface="IBM Plex Sans Light"/>
                <a:cs typeface="IBM Plex Sans Light"/>
                <a:sym typeface="IBM Plex Sans Light"/>
              </a:rPr>
              <a:t>‹#›</a:t>
            </a:fld>
            <a:endParaRPr b="0" i="0" sz="600" u="none" cap="none" strike="noStrike">
              <a:solidFill>
                <a:srgbClr val="000000"/>
              </a:solidFill>
              <a:latin typeface="IBM Plex Sans Light"/>
              <a:ea typeface="IBM Plex Sans Light"/>
              <a:cs typeface="IBM Plex Sans Light"/>
              <a:sym typeface="IBM Plex Sans Light"/>
            </a:endParaRPr>
          </a:p>
        </p:txBody>
      </p:sp>
      <p:sp>
        <p:nvSpPr>
          <p:cNvPr id="3308" name="Google Shape;3308;p16:notes"/>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
              <a:buFont typeface="IBM Plex Sans Light"/>
              <a:buNone/>
            </a:pPr>
            <a:r>
              <a:rPr b="0" i="0" lang="en-US" sz="600" u="none" cap="none" strike="noStrike">
                <a:solidFill>
                  <a:srgbClr val="000000"/>
                </a:solidFill>
                <a:latin typeface="IBM Plex Sans Light"/>
                <a:ea typeface="IBM Plex Sans Light"/>
                <a:cs typeface="IBM Plex Sans Light"/>
                <a:sym typeface="IBM Plex Sans Light"/>
              </a:rPr>
              <a:t>Group Name / DOC ID / Month XX, 2022 / © 2022 IBM Corporation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7" name="Shape 3327"/>
        <p:cNvGrpSpPr/>
        <p:nvPr/>
      </p:nvGrpSpPr>
      <p:grpSpPr>
        <a:xfrm>
          <a:off x="0" y="0"/>
          <a:ext cx="0" cy="0"/>
          <a:chOff x="0" y="0"/>
          <a:chExt cx="0" cy="0"/>
        </a:xfrm>
      </p:grpSpPr>
      <p:sp>
        <p:nvSpPr>
          <p:cNvPr id="3328" name="Google Shape;3328;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29" name="Google Shape;3329;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30" name="Google Shape;3330;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
              <a:buFont typeface="IBM Plex Sans Light"/>
              <a:buNone/>
            </a:pPr>
            <a:fld id="{00000000-1234-1234-1234-123412341234}" type="slidenum">
              <a:rPr b="0" i="0" lang="en-US" sz="600" u="none" cap="none" strike="noStrike">
                <a:solidFill>
                  <a:srgbClr val="000000"/>
                </a:solidFill>
                <a:latin typeface="IBM Plex Sans Light"/>
                <a:ea typeface="IBM Plex Sans Light"/>
                <a:cs typeface="IBM Plex Sans Light"/>
                <a:sym typeface="IBM Plex Sans Light"/>
              </a:rPr>
              <a:t>‹#›</a:t>
            </a:fld>
            <a:endParaRPr b="0" i="0" sz="600" u="none" cap="none" strike="noStrike">
              <a:solidFill>
                <a:srgbClr val="000000"/>
              </a:solidFill>
              <a:latin typeface="IBM Plex Sans Light"/>
              <a:ea typeface="IBM Plex Sans Light"/>
              <a:cs typeface="IBM Plex Sans Light"/>
              <a:sym typeface="IBM Plex Sans Light"/>
            </a:endParaRPr>
          </a:p>
        </p:txBody>
      </p:sp>
      <p:sp>
        <p:nvSpPr>
          <p:cNvPr id="3331" name="Google Shape;3331;p17:notes"/>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
              <a:buFont typeface="IBM Plex Sans Light"/>
              <a:buNone/>
            </a:pPr>
            <a:r>
              <a:rPr b="0" i="0" lang="en-US" sz="600" u="none" cap="none" strike="noStrike">
                <a:solidFill>
                  <a:srgbClr val="000000"/>
                </a:solidFill>
                <a:latin typeface="IBM Plex Sans Light"/>
                <a:ea typeface="IBM Plex Sans Light"/>
                <a:cs typeface="IBM Plex Sans Light"/>
                <a:sym typeface="IBM Plex Sans Light"/>
              </a:rPr>
              <a:t>Group Name / DOC ID / Month XX, 2022 / © 2022 IBM Corporation</a:t>
            </a:r>
            <a:endParaRPr b="0" i="0" sz="600" u="none" cap="none" strike="noStrike">
              <a:solidFill>
                <a:srgbClr val="000000"/>
              </a:solidFill>
              <a:latin typeface="IBM Plex Sans Light"/>
              <a:ea typeface="IBM Plex Sans Light"/>
              <a:cs typeface="IBM Plex Sans Light"/>
              <a:sym typeface="IBM Plex Sans Light"/>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7" name="Shape 3337"/>
        <p:cNvGrpSpPr/>
        <p:nvPr/>
      </p:nvGrpSpPr>
      <p:grpSpPr>
        <a:xfrm>
          <a:off x="0" y="0"/>
          <a:ext cx="0" cy="0"/>
          <a:chOff x="0" y="0"/>
          <a:chExt cx="0" cy="0"/>
        </a:xfrm>
      </p:grpSpPr>
      <p:sp>
        <p:nvSpPr>
          <p:cNvPr id="3338" name="Google Shape;3338;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39" name="Google Shape;3339;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000"/>
              <a:buFont typeface="Calibri"/>
              <a:buNone/>
            </a:pPr>
            <a:r>
              <a:t/>
            </a:r>
            <a:endParaRPr b="1" sz="1000">
              <a:solidFill>
                <a:srgbClr val="202124"/>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000"/>
              <a:buFont typeface="Calibri"/>
              <a:buNone/>
            </a:pPr>
            <a:r>
              <a:t/>
            </a:r>
            <a:endParaRPr b="1" sz="1000">
              <a:solidFill>
                <a:srgbClr val="202124"/>
              </a:solidFill>
              <a:highlight>
                <a:srgbClr val="FFFFFF"/>
              </a:highlight>
              <a:latin typeface="Roboto"/>
              <a:ea typeface="Roboto"/>
              <a:cs typeface="Roboto"/>
              <a:sym typeface="Roboto"/>
            </a:endParaRPr>
          </a:p>
        </p:txBody>
      </p:sp>
      <p:sp>
        <p:nvSpPr>
          <p:cNvPr id="3340" name="Google Shape;3340;p1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8" name="Shape 3368"/>
        <p:cNvGrpSpPr/>
        <p:nvPr/>
      </p:nvGrpSpPr>
      <p:grpSpPr>
        <a:xfrm>
          <a:off x="0" y="0"/>
          <a:ext cx="0" cy="0"/>
          <a:chOff x="0" y="0"/>
          <a:chExt cx="0" cy="0"/>
        </a:xfrm>
      </p:grpSpPr>
      <p:sp>
        <p:nvSpPr>
          <p:cNvPr id="3369" name="Google Shape;3369;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70" name="Google Shape;3370;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71" name="Google Shape;3371;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0" name="Shape 3080"/>
        <p:cNvGrpSpPr/>
        <p:nvPr/>
      </p:nvGrpSpPr>
      <p:grpSpPr>
        <a:xfrm>
          <a:off x="0" y="0"/>
          <a:ext cx="0" cy="0"/>
          <a:chOff x="0" y="0"/>
          <a:chExt cx="0" cy="0"/>
        </a:xfrm>
      </p:grpSpPr>
      <p:sp>
        <p:nvSpPr>
          <p:cNvPr id="3081" name="Google Shape;3081;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82" name="Google Shape;3082;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7" name="Shape 3377"/>
        <p:cNvGrpSpPr/>
        <p:nvPr/>
      </p:nvGrpSpPr>
      <p:grpSpPr>
        <a:xfrm>
          <a:off x="0" y="0"/>
          <a:ext cx="0" cy="0"/>
          <a:chOff x="0" y="0"/>
          <a:chExt cx="0" cy="0"/>
        </a:xfrm>
      </p:grpSpPr>
      <p:sp>
        <p:nvSpPr>
          <p:cNvPr id="3378" name="Google Shape;3378;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79" name="Google Shape;3379;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80" name="Google Shape;3380;p2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
              <a:buFont typeface="IBM Plex Sans Light"/>
              <a:buNone/>
            </a:pPr>
            <a:fld id="{00000000-1234-1234-1234-123412341234}" type="slidenum">
              <a:rPr b="0" i="0" lang="en-US" sz="600" u="none" cap="none" strike="noStrike">
                <a:solidFill>
                  <a:srgbClr val="000000"/>
                </a:solidFill>
                <a:latin typeface="IBM Plex Sans Light"/>
                <a:ea typeface="IBM Plex Sans Light"/>
                <a:cs typeface="IBM Plex Sans Light"/>
                <a:sym typeface="IBM Plex Sans Light"/>
              </a:rPr>
              <a:t>‹#›</a:t>
            </a:fld>
            <a:endParaRPr b="0" i="0" sz="600" u="none" cap="none" strike="noStrike">
              <a:solidFill>
                <a:srgbClr val="000000"/>
              </a:solidFill>
              <a:latin typeface="IBM Plex Sans Light"/>
              <a:ea typeface="IBM Plex Sans Light"/>
              <a:cs typeface="IBM Plex Sans Light"/>
              <a:sym typeface="IBM Plex Sans Light"/>
            </a:endParaRPr>
          </a:p>
        </p:txBody>
      </p:sp>
      <p:sp>
        <p:nvSpPr>
          <p:cNvPr id="3381" name="Google Shape;3381;p20:notes"/>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
              <a:buFont typeface="IBM Plex Sans Light"/>
              <a:buNone/>
            </a:pPr>
            <a:r>
              <a:rPr b="0" i="0" lang="en-US" sz="600" u="none" cap="none" strike="noStrike">
                <a:solidFill>
                  <a:srgbClr val="000000"/>
                </a:solidFill>
                <a:latin typeface="IBM Plex Sans Light"/>
                <a:ea typeface="IBM Plex Sans Light"/>
                <a:cs typeface="IBM Plex Sans Light"/>
                <a:sym typeface="IBM Plex Sans Light"/>
              </a:rPr>
              <a:t>Group Name / DOC ID / Month XX, 2022 / © 2022 IBM Corporation</a:t>
            </a:r>
            <a:endParaRPr b="0" i="0" sz="600" u="none" cap="none" strike="noStrike">
              <a:solidFill>
                <a:srgbClr val="000000"/>
              </a:solidFill>
              <a:latin typeface="IBM Plex Sans Light"/>
              <a:ea typeface="IBM Plex Sans Light"/>
              <a:cs typeface="IBM Plex Sans Light"/>
              <a:sym typeface="IBM Plex Sans Light"/>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6" name="Shape 3396"/>
        <p:cNvGrpSpPr/>
        <p:nvPr/>
      </p:nvGrpSpPr>
      <p:grpSpPr>
        <a:xfrm>
          <a:off x="0" y="0"/>
          <a:ext cx="0" cy="0"/>
          <a:chOff x="0" y="0"/>
          <a:chExt cx="0" cy="0"/>
        </a:xfrm>
      </p:grpSpPr>
      <p:sp>
        <p:nvSpPr>
          <p:cNvPr id="3397" name="Google Shape;3397;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98" name="Google Shape;3398;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3" name="Shape 3413"/>
        <p:cNvGrpSpPr/>
        <p:nvPr/>
      </p:nvGrpSpPr>
      <p:grpSpPr>
        <a:xfrm>
          <a:off x="0" y="0"/>
          <a:ext cx="0" cy="0"/>
          <a:chOff x="0" y="0"/>
          <a:chExt cx="0" cy="0"/>
        </a:xfrm>
      </p:grpSpPr>
      <p:sp>
        <p:nvSpPr>
          <p:cNvPr id="3414" name="Google Shape;3414;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15" name="Google Shape;3415;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8" name="Shape 3428"/>
        <p:cNvGrpSpPr/>
        <p:nvPr/>
      </p:nvGrpSpPr>
      <p:grpSpPr>
        <a:xfrm>
          <a:off x="0" y="0"/>
          <a:ext cx="0" cy="0"/>
          <a:chOff x="0" y="0"/>
          <a:chExt cx="0" cy="0"/>
        </a:xfrm>
      </p:grpSpPr>
      <p:sp>
        <p:nvSpPr>
          <p:cNvPr id="3429" name="Google Shape;3429;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30" name="Google Shape;3430;p2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31" name="Google Shape;3431;p2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
              <a:buFont typeface="IBM Plex Sans Light"/>
              <a:buNone/>
            </a:pPr>
            <a:fld id="{00000000-1234-1234-1234-123412341234}" type="slidenum">
              <a:rPr b="0" i="0" lang="en-US" sz="600" u="none" cap="none" strike="noStrike">
                <a:solidFill>
                  <a:srgbClr val="000000"/>
                </a:solidFill>
                <a:latin typeface="IBM Plex Sans Light"/>
                <a:ea typeface="IBM Plex Sans Light"/>
                <a:cs typeface="IBM Plex Sans Light"/>
                <a:sym typeface="IBM Plex Sans Light"/>
              </a:rPr>
              <a:t>‹#›</a:t>
            </a:fld>
            <a:endParaRPr b="0" i="0" sz="600" u="none" cap="none" strike="noStrike">
              <a:solidFill>
                <a:srgbClr val="000000"/>
              </a:solidFill>
              <a:latin typeface="IBM Plex Sans Light"/>
              <a:ea typeface="IBM Plex Sans Light"/>
              <a:cs typeface="IBM Plex Sans Light"/>
              <a:sym typeface="IBM Plex Sans Light"/>
            </a:endParaRPr>
          </a:p>
        </p:txBody>
      </p:sp>
      <p:sp>
        <p:nvSpPr>
          <p:cNvPr id="3432" name="Google Shape;3432;p23:notes"/>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
              <a:buFont typeface="IBM Plex Sans Light"/>
              <a:buNone/>
            </a:pPr>
            <a:r>
              <a:rPr b="0" i="0" lang="en-US" sz="600" u="none" cap="none" strike="noStrike">
                <a:solidFill>
                  <a:srgbClr val="000000"/>
                </a:solidFill>
                <a:latin typeface="IBM Plex Sans Light"/>
                <a:ea typeface="IBM Plex Sans Light"/>
                <a:cs typeface="IBM Plex Sans Light"/>
                <a:sym typeface="IBM Plex Sans Light"/>
              </a:rPr>
              <a:t>Group Name / DOC ID / Month XX, 2022 / © 2022 IBM Corporation</a:t>
            </a:r>
            <a:endParaRPr b="0" i="0" sz="600" u="none" cap="none" strike="noStrike">
              <a:solidFill>
                <a:srgbClr val="000000"/>
              </a:solidFill>
              <a:latin typeface="IBM Plex Sans Light"/>
              <a:ea typeface="IBM Plex Sans Light"/>
              <a:cs typeface="IBM Plex Sans Light"/>
              <a:sym typeface="IBM Plex Sans Light"/>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4" name="Shape 3444"/>
        <p:cNvGrpSpPr/>
        <p:nvPr/>
      </p:nvGrpSpPr>
      <p:grpSpPr>
        <a:xfrm>
          <a:off x="0" y="0"/>
          <a:ext cx="0" cy="0"/>
          <a:chOff x="0" y="0"/>
          <a:chExt cx="0" cy="0"/>
        </a:xfrm>
      </p:grpSpPr>
      <p:sp>
        <p:nvSpPr>
          <p:cNvPr id="3445" name="Google Shape;3445;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46" name="Google Shape;3446;p2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47" name="Google Shape;3447;p2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
              <a:buFont typeface="IBM Plex Sans Light"/>
              <a:buNone/>
            </a:pPr>
            <a:fld id="{00000000-1234-1234-1234-123412341234}" type="slidenum">
              <a:rPr b="0" i="0" lang="en-US" sz="600" u="none" cap="none" strike="noStrike">
                <a:solidFill>
                  <a:srgbClr val="000000"/>
                </a:solidFill>
                <a:latin typeface="IBM Plex Sans Light"/>
                <a:ea typeface="IBM Plex Sans Light"/>
                <a:cs typeface="IBM Plex Sans Light"/>
                <a:sym typeface="IBM Plex Sans Light"/>
              </a:rPr>
              <a:t>‹#›</a:t>
            </a:fld>
            <a:endParaRPr b="0" i="0" sz="600" u="none" cap="none" strike="noStrike">
              <a:solidFill>
                <a:srgbClr val="000000"/>
              </a:solidFill>
              <a:latin typeface="IBM Plex Sans Light"/>
              <a:ea typeface="IBM Plex Sans Light"/>
              <a:cs typeface="IBM Plex Sans Light"/>
              <a:sym typeface="IBM Plex Sans Light"/>
            </a:endParaRPr>
          </a:p>
        </p:txBody>
      </p:sp>
      <p:sp>
        <p:nvSpPr>
          <p:cNvPr id="3448" name="Google Shape;3448;p24:notes"/>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
              <a:buFont typeface="IBM Plex Sans Light"/>
              <a:buNone/>
            </a:pPr>
            <a:r>
              <a:rPr b="0" i="0" lang="en-US" sz="600" u="none" cap="none" strike="noStrike">
                <a:solidFill>
                  <a:srgbClr val="000000"/>
                </a:solidFill>
                <a:latin typeface="IBM Plex Sans Light"/>
                <a:ea typeface="IBM Plex Sans Light"/>
                <a:cs typeface="IBM Plex Sans Light"/>
                <a:sym typeface="IBM Plex Sans Light"/>
              </a:rPr>
              <a:t>Group Name / DOC ID / Month XX, 2022 / © 2022 IBM Corporation</a:t>
            </a:r>
            <a:endParaRPr b="0" i="0" sz="600" u="none" cap="none" strike="noStrike">
              <a:solidFill>
                <a:srgbClr val="000000"/>
              </a:solidFill>
              <a:latin typeface="IBM Plex Sans Light"/>
              <a:ea typeface="IBM Plex Sans Light"/>
              <a:cs typeface="IBM Plex Sans Light"/>
              <a:sym typeface="IBM Plex Sans Light"/>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8" name="Shape 3458"/>
        <p:cNvGrpSpPr/>
        <p:nvPr/>
      </p:nvGrpSpPr>
      <p:grpSpPr>
        <a:xfrm>
          <a:off x="0" y="0"/>
          <a:ext cx="0" cy="0"/>
          <a:chOff x="0" y="0"/>
          <a:chExt cx="0" cy="0"/>
        </a:xfrm>
      </p:grpSpPr>
      <p:sp>
        <p:nvSpPr>
          <p:cNvPr id="3459" name="Google Shape;3459;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60" name="Google Shape;3460;p2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61" name="Google Shape;3461;p2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
              <a:buFont typeface="IBM Plex Sans Light"/>
              <a:buNone/>
            </a:pPr>
            <a:fld id="{00000000-1234-1234-1234-123412341234}" type="slidenum">
              <a:rPr b="0" i="0" lang="en-US" sz="600" u="none" cap="none" strike="noStrike">
                <a:solidFill>
                  <a:srgbClr val="000000"/>
                </a:solidFill>
                <a:latin typeface="IBM Plex Sans Light"/>
                <a:ea typeface="IBM Plex Sans Light"/>
                <a:cs typeface="IBM Plex Sans Light"/>
                <a:sym typeface="IBM Plex Sans Light"/>
              </a:rPr>
              <a:t>‹#›</a:t>
            </a:fld>
            <a:endParaRPr b="0" i="0" sz="600" u="none" cap="none" strike="noStrike">
              <a:solidFill>
                <a:srgbClr val="000000"/>
              </a:solidFill>
              <a:latin typeface="IBM Plex Sans Light"/>
              <a:ea typeface="IBM Plex Sans Light"/>
              <a:cs typeface="IBM Plex Sans Light"/>
              <a:sym typeface="IBM Plex Sans Light"/>
            </a:endParaRPr>
          </a:p>
        </p:txBody>
      </p:sp>
      <p:sp>
        <p:nvSpPr>
          <p:cNvPr id="3462" name="Google Shape;3462;p25:notes"/>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
              <a:buFont typeface="IBM Plex Sans Light"/>
              <a:buNone/>
            </a:pPr>
            <a:r>
              <a:rPr b="0" i="0" lang="en-US" sz="600" u="none" cap="none" strike="noStrike">
                <a:solidFill>
                  <a:srgbClr val="000000"/>
                </a:solidFill>
                <a:latin typeface="IBM Plex Sans Light"/>
                <a:ea typeface="IBM Plex Sans Light"/>
                <a:cs typeface="IBM Plex Sans Light"/>
                <a:sym typeface="IBM Plex Sans Light"/>
              </a:rPr>
              <a:t>Group Name / DOC ID / Month XX, 2022 / © 2022 IBM Corporation</a:t>
            </a:r>
            <a:endParaRPr b="0" i="0" sz="600" u="none" cap="none" strike="noStrike">
              <a:solidFill>
                <a:srgbClr val="000000"/>
              </a:solidFill>
              <a:latin typeface="IBM Plex Sans Light"/>
              <a:ea typeface="IBM Plex Sans Light"/>
              <a:cs typeface="IBM Plex Sans Light"/>
              <a:sym typeface="IBM Plex Sans Light"/>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4" name="Shape 3474"/>
        <p:cNvGrpSpPr/>
        <p:nvPr/>
      </p:nvGrpSpPr>
      <p:grpSpPr>
        <a:xfrm>
          <a:off x="0" y="0"/>
          <a:ext cx="0" cy="0"/>
          <a:chOff x="0" y="0"/>
          <a:chExt cx="0" cy="0"/>
        </a:xfrm>
      </p:grpSpPr>
      <p:sp>
        <p:nvSpPr>
          <p:cNvPr id="3475" name="Google Shape;3475;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76" name="Google Shape;3476;p2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77" name="Google Shape;3477;p2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7" name="Shape 3497"/>
        <p:cNvGrpSpPr/>
        <p:nvPr/>
      </p:nvGrpSpPr>
      <p:grpSpPr>
        <a:xfrm>
          <a:off x="0" y="0"/>
          <a:ext cx="0" cy="0"/>
          <a:chOff x="0" y="0"/>
          <a:chExt cx="0" cy="0"/>
        </a:xfrm>
      </p:grpSpPr>
      <p:sp>
        <p:nvSpPr>
          <p:cNvPr id="3498" name="Google Shape;3498;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99" name="Google Shape;3499;p2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00" name="Google Shape;3500;p2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
              <a:buFont typeface="IBM Plex Sans Light"/>
              <a:buNone/>
            </a:pPr>
            <a:fld id="{00000000-1234-1234-1234-123412341234}" type="slidenum">
              <a:rPr b="0" i="0" lang="en-US" sz="600" u="none" cap="none" strike="noStrike">
                <a:solidFill>
                  <a:srgbClr val="000000"/>
                </a:solidFill>
                <a:latin typeface="IBM Plex Sans Light"/>
                <a:ea typeface="IBM Plex Sans Light"/>
                <a:cs typeface="IBM Plex Sans Light"/>
                <a:sym typeface="IBM Plex Sans Light"/>
              </a:rPr>
              <a:t>‹#›</a:t>
            </a:fld>
            <a:endParaRPr b="0" i="0" sz="600" u="none" cap="none" strike="noStrike">
              <a:solidFill>
                <a:srgbClr val="000000"/>
              </a:solidFill>
              <a:latin typeface="IBM Plex Sans Light"/>
              <a:ea typeface="IBM Plex Sans Light"/>
              <a:cs typeface="IBM Plex Sans Light"/>
              <a:sym typeface="IBM Plex Sans Light"/>
            </a:endParaRPr>
          </a:p>
        </p:txBody>
      </p:sp>
      <p:sp>
        <p:nvSpPr>
          <p:cNvPr id="3501" name="Google Shape;3501;p27:notes"/>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
              <a:buFont typeface="IBM Plex Sans Light"/>
              <a:buNone/>
            </a:pPr>
            <a:r>
              <a:rPr b="0" i="0" lang="en-US" sz="600" u="none" cap="none" strike="noStrike">
                <a:solidFill>
                  <a:srgbClr val="000000"/>
                </a:solidFill>
                <a:latin typeface="IBM Plex Sans Light"/>
                <a:ea typeface="IBM Plex Sans Light"/>
                <a:cs typeface="IBM Plex Sans Light"/>
                <a:sym typeface="IBM Plex Sans Light"/>
              </a:rPr>
              <a:t>Group Name / DOC ID / Month XX, 2022 / © 2022 IBM Corporation</a:t>
            </a:r>
            <a:endParaRPr b="0" i="0" sz="600" u="none" cap="none" strike="noStrike">
              <a:solidFill>
                <a:srgbClr val="000000"/>
              </a:solidFill>
              <a:latin typeface="IBM Plex Sans Light"/>
              <a:ea typeface="IBM Plex Sans Light"/>
              <a:cs typeface="IBM Plex Sans Light"/>
              <a:sym typeface="IBM Plex Sans Light"/>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7" name="Shape 3507"/>
        <p:cNvGrpSpPr/>
        <p:nvPr/>
      </p:nvGrpSpPr>
      <p:grpSpPr>
        <a:xfrm>
          <a:off x="0" y="0"/>
          <a:ext cx="0" cy="0"/>
          <a:chOff x="0" y="0"/>
          <a:chExt cx="0" cy="0"/>
        </a:xfrm>
      </p:grpSpPr>
      <p:sp>
        <p:nvSpPr>
          <p:cNvPr id="3508" name="Google Shape;3508;p2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09" name="Google Shape;3509;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4" name="Shape 3514"/>
        <p:cNvGrpSpPr/>
        <p:nvPr/>
      </p:nvGrpSpPr>
      <p:grpSpPr>
        <a:xfrm>
          <a:off x="0" y="0"/>
          <a:ext cx="0" cy="0"/>
          <a:chOff x="0" y="0"/>
          <a:chExt cx="0" cy="0"/>
        </a:xfrm>
      </p:grpSpPr>
      <p:sp>
        <p:nvSpPr>
          <p:cNvPr id="3515" name="Google Shape;3515;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16" name="Google Shape;3516;p2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17" name="Google Shape;3517;p2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8" name="Shape 3088"/>
        <p:cNvGrpSpPr/>
        <p:nvPr/>
      </p:nvGrpSpPr>
      <p:grpSpPr>
        <a:xfrm>
          <a:off x="0" y="0"/>
          <a:ext cx="0" cy="0"/>
          <a:chOff x="0" y="0"/>
          <a:chExt cx="0" cy="0"/>
        </a:xfrm>
      </p:grpSpPr>
      <p:sp>
        <p:nvSpPr>
          <p:cNvPr id="3089" name="Google Shape;308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90" name="Google Shape;3090;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91" name="Google Shape;3091;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
              <a:buFont typeface="IBM Plex Sans Light"/>
              <a:buNone/>
            </a:pPr>
            <a:fld id="{00000000-1234-1234-1234-123412341234}" type="slidenum">
              <a:rPr b="0" i="0" lang="en-US" sz="600" u="none" cap="none" strike="noStrike">
                <a:solidFill>
                  <a:srgbClr val="000000"/>
                </a:solidFill>
                <a:latin typeface="IBM Plex Sans Light"/>
                <a:ea typeface="IBM Plex Sans Light"/>
                <a:cs typeface="IBM Plex Sans Light"/>
                <a:sym typeface="IBM Plex Sans Light"/>
              </a:rPr>
              <a:t>‹#›</a:t>
            </a:fld>
            <a:endParaRPr b="0" i="0" sz="600" u="none" cap="none" strike="noStrike">
              <a:solidFill>
                <a:srgbClr val="000000"/>
              </a:solidFill>
              <a:latin typeface="IBM Plex Sans Light"/>
              <a:ea typeface="IBM Plex Sans Light"/>
              <a:cs typeface="IBM Plex Sans Light"/>
              <a:sym typeface="IBM Plex Sans Light"/>
            </a:endParaRPr>
          </a:p>
        </p:txBody>
      </p:sp>
      <p:sp>
        <p:nvSpPr>
          <p:cNvPr id="3092" name="Google Shape;3092;p3:notes"/>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
              <a:buFont typeface="IBM Plex Sans Light"/>
              <a:buNone/>
            </a:pPr>
            <a:r>
              <a:rPr b="0" i="0" lang="en-US" sz="600" u="none" cap="none" strike="noStrike">
                <a:solidFill>
                  <a:srgbClr val="000000"/>
                </a:solidFill>
                <a:latin typeface="IBM Plex Sans Light"/>
                <a:ea typeface="IBM Plex Sans Light"/>
                <a:cs typeface="IBM Plex Sans Light"/>
                <a:sym typeface="IBM Plex Sans Light"/>
              </a:rPr>
              <a:t>Group Name / DOC ID / Month XX, 2022 / © 2022 IBM Corporation</a:t>
            </a:r>
            <a:endParaRPr b="0" i="0" sz="600" u="none" cap="none" strike="noStrike">
              <a:solidFill>
                <a:srgbClr val="000000"/>
              </a:solidFill>
              <a:latin typeface="IBM Plex Sans Light"/>
              <a:ea typeface="IBM Plex Sans Light"/>
              <a:cs typeface="IBM Plex Sans Light"/>
              <a:sym typeface="IBM Plex Sans Ligh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7" name="Shape 3097"/>
        <p:cNvGrpSpPr/>
        <p:nvPr/>
      </p:nvGrpSpPr>
      <p:grpSpPr>
        <a:xfrm>
          <a:off x="0" y="0"/>
          <a:ext cx="0" cy="0"/>
          <a:chOff x="0" y="0"/>
          <a:chExt cx="0" cy="0"/>
        </a:xfrm>
      </p:grpSpPr>
      <p:sp>
        <p:nvSpPr>
          <p:cNvPr id="3098" name="Google Shape;3098;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99" name="Google Shape;3099;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0" name="Shape 3110"/>
        <p:cNvGrpSpPr/>
        <p:nvPr/>
      </p:nvGrpSpPr>
      <p:grpSpPr>
        <a:xfrm>
          <a:off x="0" y="0"/>
          <a:ext cx="0" cy="0"/>
          <a:chOff x="0" y="0"/>
          <a:chExt cx="0" cy="0"/>
        </a:xfrm>
      </p:grpSpPr>
      <p:sp>
        <p:nvSpPr>
          <p:cNvPr id="3111" name="Google Shape;311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12" name="Google Shape;3112;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13" name="Google Shape;3113;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
              <a:buFont typeface="IBM Plex Sans Light"/>
              <a:buNone/>
            </a:pPr>
            <a:fld id="{00000000-1234-1234-1234-123412341234}" type="slidenum">
              <a:rPr b="0" i="0" lang="en-US" sz="600" u="none" cap="none" strike="noStrike">
                <a:solidFill>
                  <a:srgbClr val="000000"/>
                </a:solidFill>
                <a:latin typeface="IBM Plex Sans Light"/>
                <a:ea typeface="IBM Plex Sans Light"/>
                <a:cs typeface="IBM Plex Sans Light"/>
                <a:sym typeface="IBM Plex Sans Light"/>
              </a:rPr>
              <a:t>‹#›</a:t>
            </a:fld>
            <a:endParaRPr b="0" i="0" sz="600" u="none" cap="none" strike="noStrike">
              <a:solidFill>
                <a:srgbClr val="000000"/>
              </a:solidFill>
              <a:latin typeface="IBM Plex Sans Light"/>
              <a:ea typeface="IBM Plex Sans Light"/>
              <a:cs typeface="IBM Plex Sans Light"/>
              <a:sym typeface="IBM Plex Sans Light"/>
            </a:endParaRPr>
          </a:p>
        </p:txBody>
      </p:sp>
      <p:sp>
        <p:nvSpPr>
          <p:cNvPr id="3114" name="Google Shape;3114;p5:notes"/>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
              <a:buFont typeface="IBM Plex Sans Light"/>
              <a:buNone/>
            </a:pPr>
            <a:r>
              <a:rPr b="0" i="0" lang="en-US" sz="600" u="none" cap="none" strike="noStrike">
                <a:solidFill>
                  <a:srgbClr val="000000"/>
                </a:solidFill>
                <a:latin typeface="IBM Plex Sans Light"/>
                <a:ea typeface="IBM Plex Sans Light"/>
                <a:cs typeface="IBM Plex Sans Light"/>
                <a:sym typeface="IBM Plex Sans Light"/>
              </a:rPr>
              <a:t>Group Name / DOC ID / Month XX, 2022 / © 2022 IBM Corporation</a:t>
            </a:r>
            <a:endParaRPr b="0" i="0" sz="600" u="none" cap="none" strike="noStrike">
              <a:solidFill>
                <a:srgbClr val="000000"/>
              </a:solidFill>
              <a:latin typeface="IBM Plex Sans Light"/>
              <a:ea typeface="IBM Plex Sans Light"/>
              <a:cs typeface="IBM Plex Sans Light"/>
              <a:sym typeface="IBM Plex Sans Ligh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1" name="Shape 3121"/>
        <p:cNvGrpSpPr/>
        <p:nvPr/>
      </p:nvGrpSpPr>
      <p:grpSpPr>
        <a:xfrm>
          <a:off x="0" y="0"/>
          <a:ext cx="0" cy="0"/>
          <a:chOff x="0" y="0"/>
          <a:chExt cx="0" cy="0"/>
        </a:xfrm>
      </p:grpSpPr>
      <p:sp>
        <p:nvSpPr>
          <p:cNvPr id="3122" name="Google Shape;3122;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23" name="Google Shape;3123;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9" name="Shape 3129"/>
        <p:cNvGrpSpPr/>
        <p:nvPr/>
      </p:nvGrpSpPr>
      <p:grpSpPr>
        <a:xfrm>
          <a:off x="0" y="0"/>
          <a:ext cx="0" cy="0"/>
          <a:chOff x="0" y="0"/>
          <a:chExt cx="0" cy="0"/>
        </a:xfrm>
      </p:grpSpPr>
      <p:sp>
        <p:nvSpPr>
          <p:cNvPr id="3130" name="Google Shape;3130;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31" name="Google Shape;3131;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5" name="Shape 3215"/>
        <p:cNvGrpSpPr/>
        <p:nvPr/>
      </p:nvGrpSpPr>
      <p:grpSpPr>
        <a:xfrm>
          <a:off x="0" y="0"/>
          <a:ext cx="0" cy="0"/>
          <a:chOff x="0" y="0"/>
          <a:chExt cx="0" cy="0"/>
        </a:xfrm>
      </p:grpSpPr>
      <p:sp>
        <p:nvSpPr>
          <p:cNvPr id="3216" name="Google Shape;3216;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17" name="Google Shape;3217;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18" name="Google Shape;3218;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2" name="Shape 3232"/>
        <p:cNvGrpSpPr/>
        <p:nvPr/>
      </p:nvGrpSpPr>
      <p:grpSpPr>
        <a:xfrm>
          <a:off x="0" y="0"/>
          <a:ext cx="0" cy="0"/>
          <a:chOff x="0" y="0"/>
          <a:chExt cx="0" cy="0"/>
        </a:xfrm>
      </p:grpSpPr>
      <p:sp>
        <p:nvSpPr>
          <p:cNvPr id="3233" name="Google Shape;3233;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34" name="Google Shape;3234;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1.jpg"/><Relationship Id="rId3" Type="http://schemas.openxmlformats.org/officeDocument/2006/relationships/image" Target="../media/image7.png"/></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4.png"/></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7.png"/></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5.png"/></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png"/></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png"/></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png"/></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png"/></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png"/></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6.png"/></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7.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4.png"/></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5.jpg"/><Relationship Id="rId3" Type="http://schemas.openxmlformats.org/officeDocument/2006/relationships/image" Target="../media/image7.png"/></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8.jpg"/><Relationship Id="rId3" Type="http://schemas.openxmlformats.org/officeDocument/2006/relationships/image" Target="../media/image7.png"/></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9.jpg"/><Relationship Id="rId3" Type="http://schemas.openxmlformats.org/officeDocument/2006/relationships/image" Target="../media/image7.png"/></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g"/><Relationship Id="rId3" Type="http://schemas.openxmlformats.org/officeDocument/2006/relationships/image" Target="../media/image7.png"/></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jpg"/><Relationship Id="rId3" Type="http://schemas.openxmlformats.org/officeDocument/2006/relationships/image" Target="../media/image7.png"/></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3.jpg"/><Relationship Id="rId3" Type="http://schemas.openxmlformats.org/officeDocument/2006/relationships/image" Target="../media/image7.png"/></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2.jpg"/><Relationship Id="rId3"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 slide">
    <p:bg>
      <p:bgPr>
        <a:solidFill>
          <a:schemeClr val="dk1"/>
        </a:solidFill>
      </p:bgPr>
    </p:bg>
    <p:spTree>
      <p:nvGrpSpPr>
        <p:cNvPr id="14" name="Shape 14"/>
        <p:cNvGrpSpPr/>
        <p:nvPr/>
      </p:nvGrpSpPr>
      <p:grpSpPr>
        <a:xfrm>
          <a:off x="0" y="0"/>
          <a:ext cx="0" cy="0"/>
          <a:chOff x="0" y="0"/>
          <a:chExt cx="0" cy="0"/>
        </a:xfrm>
      </p:grpSpPr>
      <p:sp>
        <p:nvSpPr>
          <p:cNvPr id="15" name="Google Shape;15;p31"/>
          <p:cNvSpPr txBox="1"/>
          <p:nvPr>
            <p:ph type="title"/>
          </p:nvPr>
        </p:nvSpPr>
        <p:spPr>
          <a:xfrm>
            <a:off x="287999" y="288036"/>
            <a:ext cx="2474590" cy="76279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16" name="Google Shape;16;p31"/>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31"/>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u="none" cap="none" strike="noStrike">
                <a:solidFill>
                  <a:schemeClr val="lt1"/>
                </a:solidFill>
                <a:latin typeface="IBM Plex Sans"/>
                <a:ea typeface="IBM Plex Sans"/>
                <a:cs typeface="IBM Plex Sans"/>
                <a:sym typeface="IBM Plex Sans"/>
              </a:defRPr>
            </a:lvl1pPr>
            <a:lvl2pPr indent="0" lvl="1" marL="0" algn="r">
              <a:spcBef>
                <a:spcPts val="0"/>
              </a:spcBef>
              <a:buNone/>
              <a:defRPr b="0" i="0" sz="800" u="none" cap="none" strike="noStrike">
                <a:solidFill>
                  <a:schemeClr val="lt1"/>
                </a:solidFill>
                <a:latin typeface="IBM Plex Sans"/>
                <a:ea typeface="IBM Plex Sans"/>
                <a:cs typeface="IBM Plex Sans"/>
                <a:sym typeface="IBM Plex Sans"/>
              </a:defRPr>
            </a:lvl2pPr>
            <a:lvl3pPr indent="0" lvl="2" marL="0" algn="r">
              <a:spcBef>
                <a:spcPts val="0"/>
              </a:spcBef>
              <a:buNone/>
              <a:defRPr b="0" i="0" sz="800" u="none" cap="none" strike="noStrike">
                <a:solidFill>
                  <a:schemeClr val="lt1"/>
                </a:solidFill>
                <a:latin typeface="IBM Plex Sans"/>
                <a:ea typeface="IBM Plex Sans"/>
                <a:cs typeface="IBM Plex Sans"/>
                <a:sym typeface="IBM Plex Sans"/>
              </a:defRPr>
            </a:lvl3pPr>
            <a:lvl4pPr indent="0" lvl="3" marL="0" algn="r">
              <a:spcBef>
                <a:spcPts val="0"/>
              </a:spcBef>
              <a:buNone/>
              <a:defRPr b="0" i="0" sz="800" u="none" cap="none" strike="noStrike">
                <a:solidFill>
                  <a:schemeClr val="lt1"/>
                </a:solidFill>
                <a:latin typeface="IBM Plex Sans"/>
                <a:ea typeface="IBM Plex Sans"/>
                <a:cs typeface="IBM Plex Sans"/>
                <a:sym typeface="IBM Plex Sans"/>
              </a:defRPr>
            </a:lvl4pPr>
            <a:lvl5pPr indent="0" lvl="4" marL="0" algn="r">
              <a:spcBef>
                <a:spcPts val="0"/>
              </a:spcBef>
              <a:buNone/>
              <a:defRPr b="0" i="0" sz="800" u="none" cap="none" strike="noStrike">
                <a:solidFill>
                  <a:schemeClr val="lt1"/>
                </a:solidFill>
                <a:latin typeface="IBM Plex Sans"/>
                <a:ea typeface="IBM Plex Sans"/>
                <a:cs typeface="IBM Plex Sans"/>
                <a:sym typeface="IBM Plex Sans"/>
              </a:defRPr>
            </a:lvl5pPr>
            <a:lvl6pPr indent="0" lvl="5" marL="0" algn="r">
              <a:spcBef>
                <a:spcPts val="0"/>
              </a:spcBef>
              <a:buNone/>
              <a:defRPr b="0" i="0" sz="800" u="none" cap="none" strike="noStrike">
                <a:solidFill>
                  <a:schemeClr val="lt1"/>
                </a:solidFill>
                <a:latin typeface="IBM Plex Sans"/>
                <a:ea typeface="IBM Plex Sans"/>
                <a:cs typeface="IBM Plex Sans"/>
                <a:sym typeface="IBM Plex Sans"/>
              </a:defRPr>
            </a:lvl6pPr>
            <a:lvl7pPr indent="0" lvl="6" marL="0" algn="r">
              <a:spcBef>
                <a:spcPts val="0"/>
              </a:spcBef>
              <a:buNone/>
              <a:defRPr b="0" i="0" sz="800" u="none" cap="none" strike="noStrike">
                <a:solidFill>
                  <a:schemeClr val="lt1"/>
                </a:solidFill>
                <a:latin typeface="IBM Plex Sans"/>
                <a:ea typeface="IBM Plex Sans"/>
                <a:cs typeface="IBM Plex Sans"/>
                <a:sym typeface="IBM Plex Sans"/>
              </a:defRPr>
            </a:lvl7pPr>
            <a:lvl8pPr indent="0" lvl="7" marL="0" algn="r">
              <a:spcBef>
                <a:spcPts val="0"/>
              </a:spcBef>
              <a:buNone/>
              <a:defRPr b="0" i="0" sz="800" u="none" cap="none" strike="noStrike">
                <a:solidFill>
                  <a:schemeClr val="lt1"/>
                </a:solidFill>
                <a:latin typeface="IBM Plex Sans"/>
                <a:ea typeface="IBM Plex Sans"/>
                <a:cs typeface="IBM Plex Sans"/>
                <a:sym typeface="IBM Plex Sans"/>
              </a:defRPr>
            </a:lvl8pPr>
            <a:lvl9pPr indent="0" lvl="8" marL="0" algn="r">
              <a:spcBef>
                <a:spcPts val="0"/>
              </a:spcBef>
              <a:buNone/>
              <a:defRPr b="0" i="0" sz="800" u="none" cap="none" strike="noStrike">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lain">
  <p:cSld name="Cover, plain">
    <p:bg>
      <p:bgPr>
        <a:solidFill>
          <a:schemeClr val="dk1"/>
        </a:solidFill>
      </p:bgPr>
    </p:bg>
    <p:spTree>
      <p:nvGrpSpPr>
        <p:cNvPr id="61" name="Shape 61"/>
        <p:cNvGrpSpPr/>
        <p:nvPr/>
      </p:nvGrpSpPr>
      <p:grpSpPr>
        <a:xfrm>
          <a:off x="0" y="0"/>
          <a:ext cx="0" cy="0"/>
          <a:chOff x="0" y="0"/>
          <a:chExt cx="0" cy="0"/>
        </a:xfrm>
      </p:grpSpPr>
      <p:pic>
        <p:nvPicPr>
          <p:cNvPr id="62" name="Google Shape;62;p86"/>
          <p:cNvPicPr preferRelativeResize="0"/>
          <p:nvPr/>
        </p:nvPicPr>
        <p:blipFill rotWithShape="1">
          <a:blip r:embed="rId2">
            <a:alphaModFix/>
          </a:blip>
          <a:srcRect b="0" l="0" r="0" t="0"/>
          <a:stretch/>
        </p:blipFill>
        <p:spPr>
          <a:xfrm>
            <a:off x="11138525" y="6263482"/>
            <a:ext cx="819043" cy="304800"/>
          </a:xfrm>
          <a:prstGeom prst="rect">
            <a:avLst/>
          </a:prstGeom>
          <a:noFill/>
          <a:ln>
            <a:noFill/>
          </a:ln>
        </p:spPr>
      </p:pic>
      <p:sp>
        <p:nvSpPr>
          <p:cNvPr id="63" name="Google Shape;63;p86"/>
          <p:cNvSpPr txBox="1"/>
          <p:nvPr>
            <p:ph type="title"/>
          </p:nvPr>
        </p:nvSpPr>
        <p:spPr>
          <a:xfrm>
            <a:off x="287998" y="192024"/>
            <a:ext cx="5524575" cy="314404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4299"/>
              <a:buFont typeface="IBM Plex Sans Light"/>
              <a:buNone/>
              <a:defRPr sz="42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image 8">
  <p:cSld name="cover, image 8">
    <p:spTree>
      <p:nvGrpSpPr>
        <p:cNvPr id="2514" name="Shape 2514"/>
        <p:cNvGrpSpPr/>
        <p:nvPr/>
      </p:nvGrpSpPr>
      <p:grpSpPr>
        <a:xfrm>
          <a:off x="0" y="0"/>
          <a:ext cx="0" cy="0"/>
          <a:chOff x="0" y="0"/>
          <a:chExt cx="0" cy="0"/>
        </a:xfrm>
      </p:grpSpPr>
      <p:pic>
        <p:nvPicPr>
          <p:cNvPr id="2515" name="Google Shape;2515;p135"/>
          <p:cNvPicPr preferRelativeResize="0"/>
          <p:nvPr/>
        </p:nvPicPr>
        <p:blipFill rotWithShape="1">
          <a:blip r:embed="rId2">
            <a:alphaModFix/>
          </a:blip>
          <a:srcRect b="0" l="0" r="0" t="0"/>
          <a:stretch/>
        </p:blipFill>
        <p:spPr>
          <a:xfrm>
            <a:off x="6970" y="609"/>
            <a:ext cx="12178060" cy="6856776"/>
          </a:xfrm>
          <a:prstGeom prst="rect">
            <a:avLst/>
          </a:prstGeom>
          <a:noFill/>
          <a:ln>
            <a:noFill/>
          </a:ln>
        </p:spPr>
      </p:pic>
      <p:sp>
        <p:nvSpPr>
          <p:cNvPr id="2516" name="Google Shape;2516;p135"/>
          <p:cNvSpPr txBox="1"/>
          <p:nvPr>
            <p:ph type="title"/>
          </p:nvPr>
        </p:nvSpPr>
        <p:spPr>
          <a:xfrm>
            <a:off x="280416" y="268224"/>
            <a:ext cx="5522976" cy="572617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accen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517" name="Google Shape;2517;p135"/>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2518" name="Google Shape;2518;p135"/>
          <p:cNvPicPr preferRelativeResize="0"/>
          <p:nvPr/>
        </p:nvPicPr>
        <p:blipFill rotWithShape="1">
          <a:blip r:embed="rId3">
            <a:alphaModFix/>
          </a:blip>
          <a:srcRect b="0" l="0" r="0" t="0"/>
          <a:stretch/>
        </p:blipFill>
        <p:spPr>
          <a:xfrm>
            <a:off x="11191753" y="6273672"/>
            <a:ext cx="695449" cy="277477"/>
          </a:xfrm>
          <a:prstGeom prst="rect">
            <a:avLst/>
          </a:prstGeom>
          <a:noFill/>
          <a:ln>
            <a:noFill/>
          </a:ln>
        </p:spPr>
      </p:pic>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p:cSld name="divider">
    <p:spTree>
      <p:nvGrpSpPr>
        <p:cNvPr id="2519" name="Shape 2519"/>
        <p:cNvGrpSpPr/>
        <p:nvPr/>
      </p:nvGrpSpPr>
      <p:grpSpPr>
        <a:xfrm>
          <a:off x="0" y="0"/>
          <a:ext cx="0" cy="0"/>
          <a:chOff x="0" y="0"/>
          <a:chExt cx="0" cy="0"/>
        </a:xfrm>
      </p:grpSpPr>
      <p:sp>
        <p:nvSpPr>
          <p:cNvPr id="2520" name="Google Shape;2520;p136"/>
          <p:cNvSpPr txBox="1"/>
          <p:nvPr>
            <p:ph type="title"/>
          </p:nvPr>
        </p:nvSpPr>
        <p:spPr>
          <a:xfrm>
            <a:off x="280416" y="268224"/>
            <a:ext cx="5522976" cy="572617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accent2"/>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521" name="Google Shape;2521;p136"/>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22" name="Google Shape;2522;p136"/>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with page contents)">
  <p:cSld name="divider (with page contents)">
    <p:spTree>
      <p:nvGrpSpPr>
        <p:cNvPr id="2523" name="Shape 2523"/>
        <p:cNvGrpSpPr/>
        <p:nvPr/>
      </p:nvGrpSpPr>
      <p:grpSpPr>
        <a:xfrm>
          <a:off x="0" y="0"/>
          <a:ext cx="0" cy="0"/>
          <a:chOff x="0" y="0"/>
          <a:chExt cx="0" cy="0"/>
        </a:xfrm>
      </p:grpSpPr>
      <p:sp>
        <p:nvSpPr>
          <p:cNvPr id="2524" name="Google Shape;2524;p137"/>
          <p:cNvSpPr txBox="1"/>
          <p:nvPr>
            <p:ph type="title"/>
          </p:nvPr>
        </p:nvSpPr>
        <p:spPr>
          <a:xfrm>
            <a:off x="280416" y="268224"/>
            <a:ext cx="5522976" cy="10668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accent2"/>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525" name="Google Shape;2525;p137"/>
          <p:cNvSpPr txBox="1"/>
          <p:nvPr>
            <p:ph idx="1" type="body"/>
          </p:nvPr>
        </p:nvSpPr>
        <p:spPr>
          <a:xfrm>
            <a:off x="292608" y="1658112"/>
            <a:ext cx="5498592" cy="4336288"/>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SzPts val="1680"/>
              <a:buNone/>
              <a:defRPr>
                <a:solidFill>
                  <a:schemeClr val="accent2"/>
                </a:solidFill>
              </a:defRPr>
            </a:lvl1pPr>
            <a:lvl2pPr indent="-228600" lvl="1" marL="914400" algn="l">
              <a:lnSpc>
                <a:spcPct val="100000"/>
              </a:lnSpc>
              <a:spcBef>
                <a:spcPts val="0"/>
              </a:spcBef>
              <a:spcAft>
                <a:spcPts val="0"/>
              </a:spcAft>
              <a:buSzPts val="1867"/>
              <a:buNone/>
              <a:defRPr>
                <a:solidFill>
                  <a:schemeClr val="accent2"/>
                </a:solidFill>
              </a:defRPr>
            </a:lvl2pPr>
            <a:lvl3pPr indent="-228600" lvl="2" marL="1371600" algn="l">
              <a:lnSpc>
                <a:spcPct val="100000"/>
              </a:lnSpc>
              <a:spcBef>
                <a:spcPts val="1467"/>
              </a:spcBef>
              <a:spcAft>
                <a:spcPts val="0"/>
              </a:spcAft>
              <a:buSzPts val="1867"/>
              <a:buNone/>
              <a:defRPr/>
            </a:lvl3pPr>
            <a:lvl4pPr indent="-228600" lvl="3" marL="1828800" algn="l">
              <a:lnSpc>
                <a:spcPct val="100000"/>
              </a:lnSpc>
              <a:spcBef>
                <a:spcPts val="1467"/>
              </a:spcBef>
              <a:spcAft>
                <a:spcPts val="0"/>
              </a:spcAft>
              <a:buSzPts val="1867"/>
              <a:buNone/>
              <a:defRPr/>
            </a:lvl4pPr>
            <a:lvl5pPr indent="-228600" lvl="4" marL="2286000" algn="l">
              <a:lnSpc>
                <a:spcPct val="100000"/>
              </a:lnSpc>
              <a:spcBef>
                <a:spcPts val="1467"/>
              </a:spcBef>
              <a:spcAft>
                <a:spcPts val="0"/>
              </a:spcAft>
              <a:buSzPts val="1867"/>
              <a:buNone/>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526" name="Google Shape;2526;p137"/>
          <p:cNvSpPr txBox="1"/>
          <p:nvPr>
            <p:ph idx="2" type="body"/>
          </p:nvPr>
        </p:nvSpPr>
        <p:spPr>
          <a:xfrm>
            <a:off x="6388608" y="1658112"/>
            <a:ext cx="5498592" cy="4336288"/>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SzPts val="1680"/>
              <a:buNone/>
              <a:defRPr>
                <a:solidFill>
                  <a:schemeClr val="accent2"/>
                </a:solidFill>
              </a:defRPr>
            </a:lvl1pPr>
            <a:lvl2pPr indent="-228600" lvl="1" marL="914400" algn="l">
              <a:lnSpc>
                <a:spcPct val="100000"/>
              </a:lnSpc>
              <a:spcBef>
                <a:spcPts val="0"/>
              </a:spcBef>
              <a:spcAft>
                <a:spcPts val="0"/>
              </a:spcAft>
              <a:buSzPts val="1867"/>
              <a:buNone/>
              <a:defRPr>
                <a:solidFill>
                  <a:schemeClr val="accent2"/>
                </a:solidFill>
              </a:defRPr>
            </a:lvl2pPr>
            <a:lvl3pPr indent="-228600" lvl="2" marL="1371600" algn="l">
              <a:lnSpc>
                <a:spcPct val="100000"/>
              </a:lnSpc>
              <a:spcBef>
                <a:spcPts val="1467"/>
              </a:spcBef>
              <a:spcAft>
                <a:spcPts val="0"/>
              </a:spcAft>
              <a:buSzPts val="1867"/>
              <a:buNone/>
              <a:defRPr/>
            </a:lvl3pPr>
            <a:lvl4pPr indent="-228600" lvl="3" marL="1828800" algn="l">
              <a:lnSpc>
                <a:spcPct val="100000"/>
              </a:lnSpc>
              <a:spcBef>
                <a:spcPts val="1467"/>
              </a:spcBef>
              <a:spcAft>
                <a:spcPts val="0"/>
              </a:spcAft>
              <a:buSzPts val="1867"/>
              <a:buNone/>
              <a:defRPr/>
            </a:lvl4pPr>
            <a:lvl5pPr indent="-228600" lvl="4" marL="2286000" algn="l">
              <a:lnSpc>
                <a:spcPct val="100000"/>
              </a:lnSpc>
              <a:spcBef>
                <a:spcPts val="1467"/>
              </a:spcBef>
              <a:spcAft>
                <a:spcPts val="0"/>
              </a:spcAft>
              <a:buSzPts val="1867"/>
              <a:buNone/>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527" name="Google Shape;2527;p137"/>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28" name="Google Shape;2528;p137"/>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act, number">
  <p:cSld name="fact, number">
    <p:spTree>
      <p:nvGrpSpPr>
        <p:cNvPr id="2529" name="Shape 2529"/>
        <p:cNvGrpSpPr/>
        <p:nvPr/>
      </p:nvGrpSpPr>
      <p:grpSpPr>
        <a:xfrm>
          <a:off x="0" y="0"/>
          <a:ext cx="0" cy="0"/>
          <a:chOff x="0" y="0"/>
          <a:chExt cx="0" cy="0"/>
        </a:xfrm>
      </p:grpSpPr>
      <p:sp>
        <p:nvSpPr>
          <p:cNvPr id="2530" name="Google Shape;2530;p138"/>
          <p:cNvSpPr txBox="1"/>
          <p:nvPr>
            <p:ph type="title"/>
          </p:nvPr>
        </p:nvSpPr>
        <p:spPr>
          <a:xfrm>
            <a:off x="292608" y="292608"/>
            <a:ext cx="5510784" cy="107289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sz="2133">
                <a:solidFill>
                  <a:schemeClr val="accent2"/>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531" name="Google Shape;2531;p138"/>
          <p:cNvSpPr txBox="1"/>
          <p:nvPr>
            <p:ph idx="1" type="body"/>
          </p:nvPr>
        </p:nvSpPr>
        <p:spPr>
          <a:xfrm>
            <a:off x="182880" y="1511808"/>
            <a:ext cx="5608320" cy="4482592"/>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467"/>
              </a:spcBef>
              <a:spcAft>
                <a:spcPts val="0"/>
              </a:spcAft>
              <a:buSzPts val="11517"/>
              <a:buNone/>
              <a:defRPr b="0" i="0" sz="12797">
                <a:solidFill>
                  <a:schemeClr val="accent2"/>
                </a:solidFill>
                <a:latin typeface="IBM Plex Sans Light"/>
                <a:ea typeface="IBM Plex Sans Light"/>
                <a:cs typeface="IBM Plex Sans Light"/>
                <a:sym typeface="IBM Plex Sans Light"/>
              </a:defRPr>
            </a:lvl1pPr>
            <a:lvl2pPr indent="-342900" lvl="1" marL="914400" algn="l">
              <a:lnSpc>
                <a:spcPct val="100000"/>
              </a:lnSpc>
              <a:spcBef>
                <a:spcPts val="1467"/>
              </a:spcBef>
              <a:spcAft>
                <a:spcPts val="0"/>
              </a:spcAft>
              <a:buSzPts val="1800"/>
              <a:buChar char="–"/>
              <a:defRPr/>
            </a:lvl2pPr>
            <a:lvl3pPr indent="-342900" lvl="2" marL="1371600" algn="l">
              <a:lnSpc>
                <a:spcPct val="100000"/>
              </a:lnSpc>
              <a:spcBef>
                <a:spcPts val="1467"/>
              </a:spcBef>
              <a:spcAft>
                <a:spcPts val="0"/>
              </a:spcAft>
              <a:buSzPts val="1800"/>
              <a:buChar char="•"/>
              <a:defRPr/>
            </a:lvl3pPr>
            <a:lvl4pPr indent="-342900" lvl="3" marL="1828800" algn="l">
              <a:lnSpc>
                <a:spcPct val="100000"/>
              </a:lnSpc>
              <a:spcBef>
                <a:spcPts val="1467"/>
              </a:spcBef>
              <a:spcAft>
                <a:spcPts val="0"/>
              </a:spcAft>
              <a:buSzPts val="1800"/>
              <a:buChar char="–"/>
              <a:defRPr/>
            </a:lvl4pPr>
            <a:lvl5pPr indent="-342900" lvl="4" marL="2286000" algn="l">
              <a:lnSpc>
                <a:spcPct val="100000"/>
              </a:lnSpc>
              <a:spcBef>
                <a:spcPts val="1467"/>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532" name="Google Shape;2532;p138"/>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33" name="Google Shape;2533;p138"/>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act, number, half-image (bleeds)">
  <p:cSld name="fact, number, half-image (bleeds)">
    <p:spTree>
      <p:nvGrpSpPr>
        <p:cNvPr id="2534" name="Shape 2534"/>
        <p:cNvGrpSpPr/>
        <p:nvPr/>
      </p:nvGrpSpPr>
      <p:grpSpPr>
        <a:xfrm>
          <a:off x="0" y="0"/>
          <a:ext cx="0" cy="0"/>
          <a:chOff x="0" y="0"/>
          <a:chExt cx="0" cy="0"/>
        </a:xfrm>
      </p:grpSpPr>
      <p:sp>
        <p:nvSpPr>
          <p:cNvPr id="2535" name="Google Shape;2535;p139"/>
          <p:cNvSpPr txBox="1"/>
          <p:nvPr>
            <p:ph type="title"/>
          </p:nvPr>
        </p:nvSpPr>
        <p:spPr>
          <a:xfrm>
            <a:off x="292608" y="292608"/>
            <a:ext cx="5510784" cy="107289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b="0" i="0" sz="2133">
                <a:solidFill>
                  <a:schemeClr val="accent2"/>
                </a:solidFill>
                <a:latin typeface="IBM Plex Sans Light"/>
                <a:ea typeface="IBM Plex Sans Light"/>
                <a:cs typeface="IBM Plex Sans Light"/>
                <a:sym typeface="IBM Plex Sans Light"/>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536" name="Google Shape;2536;p139"/>
          <p:cNvSpPr txBox="1"/>
          <p:nvPr>
            <p:ph idx="1" type="body"/>
          </p:nvPr>
        </p:nvSpPr>
        <p:spPr>
          <a:xfrm>
            <a:off x="182880" y="1511808"/>
            <a:ext cx="5608320" cy="4482592"/>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467"/>
              </a:spcBef>
              <a:spcAft>
                <a:spcPts val="0"/>
              </a:spcAft>
              <a:buSzPts val="11517"/>
              <a:buNone/>
              <a:defRPr b="0" i="0" sz="12797">
                <a:solidFill>
                  <a:schemeClr val="accent2"/>
                </a:solidFill>
                <a:latin typeface="IBM Plex Sans Light"/>
                <a:ea typeface="IBM Plex Sans Light"/>
                <a:cs typeface="IBM Plex Sans Light"/>
                <a:sym typeface="IBM Plex Sans Light"/>
              </a:defRPr>
            </a:lvl1pPr>
            <a:lvl2pPr indent="-342900" lvl="1" marL="914400" algn="l">
              <a:lnSpc>
                <a:spcPct val="100000"/>
              </a:lnSpc>
              <a:spcBef>
                <a:spcPts val="1467"/>
              </a:spcBef>
              <a:spcAft>
                <a:spcPts val="0"/>
              </a:spcAft>
              <a:buSzPts val="1800"/>
              <a:buChar char="–"/>
              <a:defRPr/>
            </a:lvl2pPr>
            <a:lvl3pPr indent="-342900" lvl="2" marL="1371600" algn="l">
              <a:lnSpc>
                <a:spcPct val="100000"/>
              </a:lnSpc>
              <a:spcBef>
                <a:spcPts val="1467"/>
              </a:spcBef>
              <a:spcAft>
                <a:spcPts val="0"/>
              </a:spcAft>
              <a:buSzPts val="1800"/>
              <a:buChar char="•"/>
              <a:defRPr/>
            </a:lvl3pPr>
            <a:lvl4pPr indent="-342900" lvl="3" marL="1828800" algn="l">
              <a:lnSpc>
                <a:spcPct val="100000"/>
              </a:lnSpc>
              <a:spcBef>
                <a:spcPts val="1467"/>
              </a:spcBef>
              <a:spcAft>
                <a:spcPts val="0"/>
              </a:spcAft>
              <a:buSzPts val="1800"/>
              <a:buChar char="–"/>
              <a:defRPr/>
            </a:lvl4pPr>
            <a:lvl5pPr indent="-342900" lvl="4" marL="2286000" algn="l">
              <a:lnSpc>
                <a:spcPct val="100000"/>
              </a:lnSpc>
              <a:spcBef>
                <a:spcPts val="1467"/>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537" name="Google Shape;2537;p139"/>
          <p:cNvSpPr/>
          <p:nvPr>
            <p:ph idx="2" type="pic"/>
          </p:nvPr>
        </p:nvSpPr>
        <p:spPr>
          <a:xfrm>
            <a:off x="6096000" y="0"/>
            <a:ext cx="6096000" cy="6858000"/>
          </a:xfrm>
          <a:prstGeom prst="rect">
            <a:avLst/>
          </a:prstGeom>
          <a:noFill/>
          <a:ln>
            <a:noFill/>
          </a:ln>
        </p:spPr>
      </p:sp>
      <p:sp>
        <p:nvSpPr>
          <p:cNvPr id="2538" name="Google Shape;2538;p139"/>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39" name="Google Shape;2539;p139"/>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big text">
    <p:spTree>
      <p:nvGrpSpPr>
        <p:cNvPr id="2540" name="Shape 2540"/>
        <p:cNvGrpSpPr/>
        <p:nvPr/>
      </p:nvGrpSpPr>
      <p:grpSpPr>
        <a:xfrm>
          <a:off x="0" y="0"/>
          <a:ext cx="0" cy="0"/>
          <a:chOff x="0" y="0"/>
          <a:chExt cx="0" cy="0"/>
        </a:xfrm>
      </p:grpSpPr>
      <p:sp>
        <p:nvSpPr>
          <p:cNvPr id="2541" name="Google Shape;2541;p140"/>
          <p:cNvSpPr txBox="1"/>
          <p:nvPr>
            <p:ph type="title"/>
          </p:nvPr>
        </p:nvSpPr>
        <p:spPr>
          <a:xfrm>
            <a:off x="182883" y="121920"/>
            <a:ext cx="11704229" cy="587248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b="0" i="0" sz="12797">
                <a:solidFill>
                  <a:schemeClr val="accent2"/>
                </a:solidFill>
                <a:latin typeface="IBM Plex Sans Light"/>
                <a:ea typeface="IBM Plex Sans Light"/>
                <a:cs typeface="IBM Plex Sans Light"/>
                <a:sym typeface="IBM Plex Sans Light"/>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542" name="Google Shape;2542;p140"/>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43" name="Google Shape;2543;p140"/>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quote">
    <p:spTree>
      <p:nvGrpSpPr>
        <p:cNvPr id="2544" name="Shape 2544"/>
        <p:cNvGrpSpPr/>
        <p:nvPr/>
      </p:nvGrpSpPr>
      <p:grpSpPr>
        <a:xfrm>
          <a:off x="0" y="0"/>
          <a:ext cx="0" cy="0"/>
          <a:chOff x="0" y="0"/>
          <a:chExt cx="0" cy="0"/>
        </a:xfrm>
      </p:grpSpPr>
      <p:sp>
        <p:nvSpPr>
          <p:cNvPr id="2545" name="Google Shape;2545;p141"/>
          <p:cNvSpPr txBox="1"/>
          <p:nvPr>
            <p:ph type="title"/>
          </p:nvPr>
        </p:nvSpPr>
        <p:spPr>
          <a:xfrm>
            <a:off x="280419" y="268224"/>
            <a:ext cx="7416713" cy="572617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accent2"/>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546" name="Google Shape;2546;p141"/>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47" name="Google Shape;2547;p141"/>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p:cSld name="title, text">
    <p:spTree>
      <p:nvGrpSpPr>
        <p:cNvPr id="2548" name="Shape 2548"/>
        <p:cNvGrpSpPr/>
        <p:nvPr/>
      </p:nvGrpSpPr>
      <p:grpSpPr>
        <a:xfrm>
          <a:off x="0" y="0"/>
          <a:ext cx="0" cy="0"/>
          <a:chOff x="0" y="0"/>
          <a:chExt cx="0" cy="0"/>
        </a:xfrm>
      </p:grpSpPr>
      <p:sp>
        <p:nvSpPr>
          <p:cNvPr id="2549" name="Google Shape;2549;p142"/>
          <p:cNvSpPr txBox="1"/>
          <p:nvPr>
            <p:ph type="title"/>
          </p:nvPr>
        </p:nvSpPr>
        <p:spPr>
          <a:xfrm>
            <a:off x="280416" y="268224"/>
            <a:ext cx="5522976" cy="572617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l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550" name="Google Shape;2550;p142"/>
          <p:cNvSpPr txBox="1"/>
          <p:nvPr>
            <p:ph idx="1" type="body"/>
          </p:nvPr>
        </p:nvSpPr>
        <p:spPr>
          <a:xfrm>
            <a:off x="6388608" y="268224"/>
            <a:ext cx="5498592" cy="5726176"/>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SzPts val="1680"/>
              <a:buNone/>
              <a:defRPr>
                <a:solidFill>
                  <a:schemeClr val="lt1"/>
                </a:solidFill>
              </a:defRPr>
            </a:lvl1pPr>
            <a:lvl2pPr indent="-347154" lvl="1" marL="914400" algn="l">
              <a:lnSpc>
                <a:spcPct val="100000"/>
              </a:lnSpc>
              <a:spcBef>
                <a:spcPts val="1467"/>
              </a:spcBef>
              <a:spcAft>
                <a:spcPts val="0"/>
              </a:spcAft>
              <a:buSzPts val="1867"/>
              <a:buChar char="–"/>
              <a:defRPr>
                <a:solidFill>
                  <a:schemeClr val="lt1"/>
                </a:solidFill>
              </a:defRPr>
            </a:lvl2pPr>
            <a:lvl3pPr indent="-347154" lvl="2" marL="1371600" algn="l">
              <a:lnSpc>
                <a:spcPct val="100000"/>
              </a:lnSpc>
              <a:spcBef>
                <a:spcPts val="1467"/>
              </a:spcBef>
              <a:spcAft>
                <a:spcPts val="0"/>
              </a:spcAft>
              <a:buSzPts val="1867"/>
              <a:buChar char="•"/>
              <a:defRPr>
                <a:solidFill>
                  <a:schemeClr val="lt1"/>
                </a:solidFill>
              </a:defRPr>
            </a:lvl3pPr>
            <a:lvl4pPr indent="-347154" lvl="3" marL="1828800" algn="l">
              <a:lnSpc>
                <a:spcPct val="100000"/>
              </a:lnSpc>
              <a:spcBef>
                <a:spcPts val="1467"/>
              </a:spcBef>
              <a:spcAft>
                <a:spcPts val="0"/>
              </a:spcAft>
              <a:buSzPts val="1867"/>
              <a:buChar char="–"/>
              <a:defRPr>
                <a:solidFill>
                  <a:schemeClr val="lt1"/>
                </a:solidFill>
              </a:defRPr>
            </a:lvl4pPr>
            <a:lvl5pPr indent="-347154" lvl="4" marL="2286000" algn="l">
              <a:lnSpc>
                <a:spcPct val="100000"/>
              </a:lnSpc>
              <a:spcBef>
                <a:spcPts val="1467"/>
              </a:spcBef>
              <a:spcAft>
                <a:spcPts val="0"/>
              </a:spcAft>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551" name="Google Shape;2551;p142"/>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52" name="Google Shape;2552;p142"/>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two columns)">
  <p:cSld name="title, text (two columns)">
    <p:spTree>
      <p:nvGrpSpPr>
        <p:cNvPr id="2553" name="Shape 2553"/>
        <p:cNvGrpSpPr/>
        <p:nvPr/>
      </p:nvGrpSpPr>
      <p:grpSpPr>
        <a:xfrm>
          <a:off x="0" y="0"/>
          <a:ext cx="0" cy="0"/>
          <a:chOff x="0" y="0"/>
          <a:chExt cx="0" cy="0"/>
        </a:xfrm>
      </p:grpSpPr>
      <p:sp>
        <p:nvSpPr>
          <p:cNvPr id="2554" name="Google Shape;2554;p143"/>
          <p:cNvSpPr txBox="1"/>
          <p:nvPr>
            <p:ph type="title"/>
          </p:nvPr>
        </p:nvSpPr>
        <p:spPr>
          <a:xfrm>
            <a:off x="280416" y="268224"/>
            <a:ext cx="5522976" cy="107289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l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555" name="Google Shape;2555;p143"/>
          <p:cNvSpPr txBox="1"/>
          <p:nvPr>
            <p:ph idx="1" type="body"/>
          </p:nvPr>
        </p:nvSpPr>
        <p:spPr>
          <a:xfrm>
            <a:off x="292608" y="1658112"/>
            <a:ext cx="5498592" cy="4336288"/>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SzPts val="1680"/>
              <a:buNone/>
              <a:defRPr>
                <a:solidFill>
                  <a:schemeClr val="lt1"/>
                </a:solidFill>
              </a:defRPr>
            </a:lvl1pPr>
            <a:lvl2pPr indent="-347154" lvl="1" marL="914400" algn="l">
              <a:lnSpc>
                <a:spcPct val="100000"/>
              </a:lnSpc>
              <a:spcBef>
                <a:spcPts val="1467"/>
              </a:spcBef>
              <a:spcAft>
                <a:spcPts val="0"/>
              </a:spcAft>
              <a:buSzPts val="1867"/>
              <a:buChar char="–"/>
              <a:defRPr>
                <a:solidFill>
                  <a:schemeClr val="lt1"/>
                </a:solidFill>
              </a:defRPr>
            </a:lvl2pPr>
            <a:lvl3pPr indent="-347154" lvl="2" marL="1371600" algn="l">
              <a:lnSpc>
                <a:spcPct val="100000"/>
              </a:lnSpc>
              <a:spcBef>
                <a:spcPts val="1467"/>
              </a:spcBef>
              <a:spcAft>
                <a:spcPts val="0"/>
              </a:spcAft>
              <a:buSzPts val="1867"/>
              <a:buChar char="•"/>
              <a:defRPr>
                <a:solidFill>
                  <a:schemeClr val="lt1"/>
                </a:solidFill>
              </a:defRPr>
            </a:lvl3pPr>
            <a:lvl4pPr indent="-347154" lvl="3" marL="1828800" algn="l">
              <a:lnSpc>
                <a:spcPct val="100000"/>
              </a:lnSpc>
              <a:spcBef>
                <a:spcPts val="1467"/>
              </a:spcBef>
              <a:spcAft>
                <a:spcPts val="0"/>
              </a:spcAft>
              <a:buSzPts val="1867"/>
              <a:buChar char="–"/>
              <a:defRPr>
                <a:solidFill>
                  <a:schemeClr val="lt1"/>
                </a:solidFill>
              </a:defRPr>
            </a:lvl4pPr>
            <a:lvl5pPr indent="-347154" lvl="4" marL="2286000" algn="l">
              <a:lnSpc>
                <a:spcPct val="100000"/>
              </a:lnSpc>
              <a:spcBef>
                <a:spcPts val="1467"/>
              </a:spcBef>
              <a:spcAft>
                <a:spcPts val="0"/>
              </a:spcAft>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556" name="Google Shape;2556;p143"/>
          <p:cNvSpPr txBox="1"/>
          <p:nvPr>
            <p:ph idx="2" type="body"/>
          </p:nvPr>
        </p:nvSpPr>
        <p:spPr>
          <a:xfrm>
            <a:off x="6388611" y="1658112"/>
            <a:ext cx="5498501" cy="4336288"/>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SzPts val="1680"/>
              <a:buNone/>
              <a:defRPr>
                <a:solidFill>
                  <a:schemeClr val="lt1"/>
                </a:solidFill>
              </a:defRPr>
            </a:lvl1pPr>
            <a:lvl2pPr indent="-347154" lvl="1" marL="914400" algn="l">
              <a:lnSpc>
                <a:spcPct val="100000"/>
              </a:lnSpc>
              <a:spcBef>
                <a:spcPts val="1467"/>
              </a:spcBef>
              <a:spcAft>
                <a:spcPts val="0"/>
              </a:spcAft>
              <a:buSzPts val="1867"/>
              <a:buChar char="–"/>
              <a:defRPr>
                <a:solidFill>
                  <a:schemeClr val="lt1"/>
                </a:solidFill>
              </a:defRPr>
            </a:lvl2pPr>
            <a:lvl3pPr indent="-347154" lvl="2" marL="1371600" algn="l">
              <a:lnSpc>
                <a:spcPct val="100000"/>
              </a:lnSpc>
              <a:spcBef>
                <a:spcPts val="1467"/>
              </a:spcBef>
              <a:spcAft>
                <a:spcPts val="0"/>
              </a:spcAft>
              <a:buSzPts val="1867"/>
              <a:buChar char="•"/>
              <a:defRPr>
                <a:solidFill>
                  <a:schemeClr val="lt1"/>
                </a:solidFill>
              </a:defRPr>
            </a:lvl3pPr>
            <a:lvl4pPr indent="-347154" lvl="3" marL="1828800" algn="l">
              <a:lnSpc>
                <a:spcPct val="100000"/>
              </a:lnSpc>
              <a:spcBef>
                <a:spcPts val="1467"/>
              </a:spcBef>
              <a:spcAft>
                <a:spcPts val="0"/>
              </a:spcAft>
              <a:buSzPts val="1867"/>
              <a:buChar char="–"/>
              <a:defRPr>
                <a:solidFill>
                  <a:schemeClr val="lt1"/>
                </a:solidFill>
              </a:defRPr>
            </a:lvl4pPr>
            <a:lvl5pPr indent="-347154" lvl="4" marL="2286000" algn="l">
              <a:lnSpc>
                <a:spcPct val="100000"/>
              </a:lnSpc>
              <a:spcBef>
                <a:spcPts val="1467"/>
              </a:spcBef>
              <a:spcAft>
                <a:spcPts val="0"/>
              </a:spcAft>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557" name="Google Shape;2557;p143"/>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58" name="Google Shape;2558;p143"/>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four columns)">
  <p:cSld name="title, text (four columns)">
    <p:spTree>
      <p:nvGrpSpPr>
        <p:cNvPr id="2559" name="Shape 2559"/>
        <p:cNvGrpSpPr/>
        <p:nvPr/>
      </p:nvGrpSpPr>
      <p:grpSpPr>
        <a:xfrm>
          <a:off x="0" y="0"/>
          <a:ext cx="0" cy="0"/>
          <a:chOff x="0" y="0"/>
          <a:chExt cx="0" cy="0"/>
        </a:xfrm>
      </p:grpSpPr>
      <p:sp>
        <p:nvSpPr>
          <p:cNvPr id="2560" name="Google Shape;2560;p144"/>
          <p:cNvSpPr txBox="1"/>
          <p:nvPr>
            <p:ph type="title"/>
          </p:nvPr>
        </p:nvSpPr>
        <p:spPr>
          <a:xfrm>
            <a:off x="280416" y="268224"/>
            <a:ext cx="5522976" cy="107289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l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561" name="Google Shape;2561;p144"/>
          <p:cNvSpPr txBox="1"/>
          <p:nvPr>
            <p:ph idx="1" type="body"/>
          </p:nvPr>
        </p:nvSpPr>
        <p:spPr>
          <a:xfrm>
            <a:off x="292608" y="1658112"/>
            <a:ext cx="2450592" cy="4336288"/>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SzPts val="1680"/>
              <a:buNone/>
              <a:defRPr>
                <a:solidFill>
                  <a:schemeClr val="lt1"/>
                </a:solidFill>
              </a:defRPr>
            </a:lvl1pPr>
            <a:lvl2pPr indent="-347154" lvl="1" marL="914400" algn="l">
              <a:lnSpc>
                <a:spcPct val="100000"/>
              </a:lnSpc>
              <a:spcBef>
                <a:spcPts val="1467"/>
              </a:spcBef>
              <a:spcAft>
                <a:spcPts val="0"/>
              </a:spcAft>
              <a:buSzPts val="1867"/>
              <a:buChar char="–"/>
              <a:defRPr>
                <a:solidFill>
                  <a:schemeClr val="lt1"/>
                </a:solidFill>
              </a:defRPr>
            </a:lvl2pPr>
            <a:lvl3pPr indent="-347154" lvl="2" marL="1371600" algn="l">
              <a:lnSpc>
                <a:spcPct val="100000"/>
              </a:lnSpc>
              <a:spcBef>
                <a:spcPts val="1467"/>
              </a:spcBef>
              <a:spcAft>
                <a:spcPts val="0"/>
              </a:spcAft>
              <a:buSzPts val="1867"/>
              <a:buChar char="•"/>
              <a:defRPr>
                <a:solidFill>
                  <a:schemeClr val="lt1"/>
                </a:solidFill>
              </a:defRPr>
            </a:lvl3pPr>
            <a:lvl4pPr indent="-347154" lvl="3" marL="1828800" algn="l">
              <a:lnSpc>
                <a:spcPct val="100000"/>
              </a:lnSpc>
              <a:spcBef>
                <a:spcPts val="1467"/>
              </a:spcBef>
              <a:spcAft>
                <a:spcPts val="0"/>
              </a:spcAft>
              <a:buSzPts val="1867"/>
              <a:buChar char="–"/>
              <a:defRPr>
                <a:solidFill>
                  <a:schemeClr val="lt1"/>
                </a:solidFill>
              </a:defRPr>
            </a:lvl4pPr>
            <a:lvl5pPr indent="-347154" lvl="4" marL="2286000" algn="l">
              <a:lnSpc>
                <a:spcPct val="100000"/>
              </a:lnSpc>
              <a:spcBef>
                <a:spcPts val="1467"/>
              </a:spcBef>
              <a:spcAft>
                <a:spcPts val="0"/>
              </a:spcAft>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562" name="Google Shape;2562;p144"/>
          <p:cNvSpPr txBox="1"/>
          <p:nvPr>
            <p:ph idx="2" type="body"/>
          </p:nvPr>
        </p:nvSpPr>
        <p:spPr>
          <a:xfrm>
            <a:off x="3340608" y="1658112"/>
            <a:ext cx="2450592" cy="4336288"/>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SzPts val="1680"/>
              <a:buNone/>
              <a:defRPr>
                <a:solidFill>
                  <a:schemeClr val="lt1"/>
                </a:solidFill>
              </a:defRPr>
            </a:lvl1pPr>
            <a:lvl2pPr indent="-347154" lvl="1" marL="914400" algn="l">
              <a:lnSpc>
                <a:spcPct val="100000"/>
              </a:lnSpc>
              <a:spcBef>
                <a:spcPts val="1467"/>
              </a:spcBef>
              <a:spcAft>
                <a:spcPts val="0"/>
              </a:spcAft>
              <a:buSzPts val="1867"/>
              <a:buChar char="–"/>
              <a:defRPr>
                <a:solidFill>
                  <a:schemeClr val="lt1"/>
                </a:solidFill>
              </a:defRPr>
            </a:lvl2pPr>
            <a:lvl3pPr indent="-347154" lvl="2" marL="1371600" algn="l">
              <a:lnSpc>
                <a:spcPct val="100000"/>
              </a:lnSpc>
              <a:spcBef>
                <a:spcPts val="1467"/>
              </a:spcBef>
              <a:spcAft>
                <a:spcPts val="0"/>
              </a:spcAft>
              <a:buSzPts val="1867"/>
              <a:buChar char="•"/>
              <a:defRPr>
                <a:solidFill>
                  <a:schemeClr val="lt1"/>
                </a:solidFill>
              </a:defRPr>
            </a:lvl3pPr>
            <a:lvl4pPr indent="-347154" lvl="3" marL="1828800" algn="l">
              <a:lnSpc>
                <a:spcPct val="100000"/>
              </a:lnSpc>
              <a:spcBef>
                <a:spcPts val="1467"/>
              </a:spcBef>
              <a:spcAft>
                <a:spcPts val="0"/>
              </a:spcAft>
              <a:buSzPts val="1867"/>
              <a:buChar char="–"/>
              <a:defRPr>
                <a:solidFill>
                  <a:schemeClr val="lt1"/>
                </a:solidFill>
              </a:defRPr>
            </a:lvl4pPr>
            <a:lvl5pPr indent="-347154" lvl="4" marL="2286000" algn="l">
              <a:lnSpc>
                <a:spcPct val="100000"/>
              </a:lnSpc>
              <a:spcBef>
                <a:spcPts val="1467"/>
              </a:spcBef>
              <a:spcAft>
                <a:spcPts val="0"/>
              </a:spcAft>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563" name="Google Shape;2563;p144"/>
          <p:cNvSpPr txBox="1"/>
          <p:nvPr>
            <p:ph idx="3" type="body"/>
          </p:nvPr>
        </p:nvSpPr>
        <p:spPr>
          <a:xfrm>
            <a:off x="6388608" y="1658112"/>
            <a:ext cx="2450592" cy="4336288"/>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SzPts val="1680"/>
              <a:buNone/>
              <a:defRPr>
                <a:solidFill>
                  <a:schemeClr val="lt1"/>
                </a:solidFill>
              </a:defRPr>
            </a:lvl1pPr>
            <a:lvl2pPr indent="-347154" lvl="1" marL="914400" algn="l">
              <a:lnSpc>
                <a:spcPct val="100000"/>
              </a:lnSpc>
              <a:spcBef>
                <a:spcPts val="1467"/>
              </a:spcBef>
              <a:spcAft>
                <a:spcPts val="0"/>
              </a:spcAft>
              <a:buSzPts val="1867"/>
              <a:buChar char="–"/>
              <a:defRPr>
                <a:solidFill>
                  <a:schemeClr val="lt1"/>
                </a:solidFill>
              </a:defRPr>
            </a:lvl2pPr>
            <a:lvl3pPr indent="-347154" lvl="2" marL="1371600" algn="l">
              <a:lnSpc>
                <a:spcPct val="100000"/>
              </a:lnSpc>
              <a:spcBef>
                <a:spcPts val="1467"/>
              </a:spcBef>
              <a:spcAft>
                <a:spcPts val="0"/>
              </a:spcAft>
              <a:buSzPts val="1867"/>
              <a:buChar char="•"/>
              <a:defRPr>
                <a:solidFill>
                  <a:schemeClr val="lt1"/>
                </a:solidFill>
              </a:defRPr>
            </a:lvl3pPr>
            <a:lvl4pPr indent="-347154" lvl="3" marL="1828800" algn="l">
              <a:lnSpc>
                <a:spcPct val="100000"/>
              </a:lnSpc>
              <a:spcBef>
                <a:spcPts val="1467"/>
              </a:spcBef>
              <a:spcAft>
                <a:spcPts val="0"/>
              </a:spcAft>
              <a:buSzPts val="1867"/>
              <a:buChar char="–"/>
              <a:defRPr>
                <a:solidFill>
                  <a:schemeClr val="lt1"/>
                </a:solidFill>
              </a:defRPr>
            </a:lvl4pPr>
            <a:lvl5pPr indent="-347154" lvl="4" marL="2286000" algn="l">
              <a:lnSpc>
                <a:spcPct val="100000"/>
              </a:lnSpc>
              <a:spcBef>
                <a:spcPts val="1467"/>
              </a:spcBef>
              <a:spcAft>
                <a:spcPts val="0"/>
              </a:spcAft>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564" name="Google Shape;2564;p144"/>
          <p:cNvSpPr txBox="1"/>
          <p:nvPr>
            <p:ph idx="4" type="body"/>
          </p:nvPr>
        </p:nvSpPr>
        <p:spPr>
          <a:xfrm>
            <a:off x="9436608" y="1658112"/>
            <a:ext cx="2450592" cy="4336288"/>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SzPts val="1680"/>
              <a:buNone/>
              <a:defRPr>
                <a:solidFill>
                  <a:schemeClr val="lt1"/>
                </a:solidFill>
              </a:defRPr>
            </a:lvl1pPr>
            <a:lvl2pPr indent="-347154" lvl="1" marL="914400" algn="l">
              <a:lnSpc>
                <a:spcPct val="100000"/>
              </a:lnSpc>
              <a:spcBef>
                <a:spcPts val="1467"/>
              </a:spcBef>
              <a:spcAft>
                <a:spcPts val="0"/>
              </a:spcAft>
              <a:buSzPts val="1867"/>
              <a:buChar char="–"/>
              <a:defRPr>
                <a:solidFill>
                  <a:schemeClr val="lt1"/>
                </a:solidFill>
              </a:defRPr>
            </a:lvl2pPr>
            <a:lvl3pPr indent="-347154" lvl="2" marL="1371600" algn="l">
              <a:lnSpc>
                <a:spcPct val="100000"/>
              </a:lnSpc>
              <a:spcBef>
                <a:spcPts val="1467"/>
              </a:spcBef>
              <a:spcAft>
                <a:spcPts val="0"/>
              </a:spcAft>
              <a:buSzPts val="1867"/>
              <a:buChar char="•"/>
              <a:defRPr>
                <a:solidFill>
                  <a:schemeClr val="lt1"/>
                </a:solidFill>
              </a:defRPr>
            </a:lvl3pPr>
            <a:lvl4pPr indent="-347154" lvl="3" marL="1828800" algn="l">
              <a:lnSpc>
                <a:spcPct val="100000"/>
              </a:lnSpc>
              <a:spcBef>
                <a:spcPts val="1467"/>
              </a:spcBef>
              <a:spcAft>
                <a:spcPts val="0"/>
              </a:spcAft>
              <a:buSzPts val="1867"/>
              <a:buChar char="–"/>
              <a:defRPr>
                <a:solidFill>
                  <a:schemeClr val="lt1"/>
                </a:solidFill>
              </a:defRPr>
            </a:lvl4pPr>
            <a:lvl5pPr indent="-347154" lvl="4" marL="2286000" algn="l">
              <a:lnSpc>
                <a:spcPct val="100000"/>
              </a:lnSpc>
              <a:spcBef>
                <a:spcPts val="1467"/>
              </a:spcBef>
              <a:spcAft>
                <a:spcPts val="0"/>
              </a:spcAft>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565" name="Google Shape;2565;p144"/>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66" name="Google Shape;2566;p144"/>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imagery, half ">
  <p:cSld name="Cover, imagery, half ">
    <p:bg>
      <p:bgPr>
        <a:solidFill>
          <a:schemeClr val="dk1"/>
        </a:solidFill>
      </p:bgPr>
    </p:bg>
    <p:spTree>
      <p:nvGrpSpPr>
        <p:cNvPr id="64" name="Shape 64"/>
        <p:cNvGrpSpPr/>
        <p:nvPr/>
      </p:nvGrpSpPr>
      <p:grpSpPr>
        <a:xfrm>
          <a:off x="0" y="0"/>
          <a:ext cx="0" cy="0"/>
          <a:chOff x="0" y="0"/>
          <a:chExt cx="0" cy="0"/>
        </a:xfrm>
      </p:grpSpPr>
      <p:sp>
        <p:nvSpPr>
          <p:cNvPr id="65" name="Google Shape;65;p87"/>
          <p:cNvSpPr/>
          <p:nvPr>
            <p:ph idx="2" type="pic"/>
          </p:nvPr>
        </p:nvSpPr>
        <p:spPr>
          <a:xfrm>
            <a:off x="6380919" y="284956"/>
            <a:ext cx="5523781" cy="6287294"/>
          </a:xfrm>
          <a:prstGeom prst="rect">
            <a:avLst/>
          </a:prstGeom>
          <a:solidFill>
            <a:srgbClr val="E0E0E0"/>
          </a:solidFill>
          <a:ln>
            <a:noFill/>
          </a:ln>
        </p:spPr>
      </p:sp>
      <p:sp>
        <p:nvSpPr>
          <p:cNvPr id="66" name="Google Shape;66;p87"/>
          <p:cNvSpPr txBox="1"/>
          <p:nvPr>
            <p:ph type="title"/>
          </p:nvPr>
        </p:nvSpPr>
        <p:spPr>
          <a:xfrm>
            <a:off x="287999" y="192024"/>
            <a:ext cx="5049878" cy="523954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4299"/>
              <a:buFont typeface="IBM Plex Sans Light"/>
              <a:buNone/>
              <a:defRPr sz="42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pic>
        <p:nvPicPr>
          <p:cNvPr id="67" name="Google Shape;67;p87"/>
          <p:cNvPicPr preferRelativeResize="0"/>
          <p:nvPr/>
        </p:nvPicPr>
        <p:blipFill rotWithShape="1">
          <a:blip r:embed="rId2">
            <a:alphaModFix/>
          </a:blip>
          <a:srcRect b="0" l="0" r="0" t="0"/>
          <a:stretch/>
        </p:blipFill>
        <p:spPr>
          <a:xfrm>
            <a:off x="288888" y="6263482"/>
            <a:ext cx="819043" cy="304800"/>
          </a:xfrm>
          <a:prstGeom prst="rect">
            <a:avLst/>
          </a:prstGeom>
          <a:noFill/>
          <a:ln>
            <a:noFill/>
          </a:ln>
        </p:spPr>
      </p:pic>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half-image">
  <p:cSld name="title, text, half-image">
    <p:spTree>
      <p:nvGrpSpPr>
        <p:cNvPr id="2567" name="Shape 2567"/>
        <p:cNvGrpSpPr/>
        <p:nvPr/>
      </p:nvGrpSpPr>
      <p:grpSpPr>
        <a:xfrm>
          <a:off x="0" y="0"/>
          <a:ext cx="0" cy="0"/>
          <a:chOff x="0" y="0"/>
          <a:chExt cx="0" cy="0"/>
        </a:xfrm>
      </p:grpSpPr>
      <p:sp>
        <p:nvSpPr>
          <p:cNvPr id="2568" name="Google Shape;2568;p145"/>
          <p:cNvSpPr txBox="1"/>
          <p:nvPr>
            <p:ph type="title"/>
          </p:nvPr>
        </p:nvSpPr>
        <p:spPr>
          <a:xfrm>
            <a:off x="280416" y="268224"/>
            <a:ext cx="5522976" cy="107289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l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569" name="Google Shape;2569;p145"/>
          <p:cNvSpPr txBox="1"/>
          <p:nvPr>
            <p:ph idx="1" type="body"/>
          </p:nvPr>
        </p:nvSpPr>
        <p:spPr>
          <a:xfrm>
            <a:off x="292608" y="1658112"/>
            <a:ext cx="5498592" cy="4336288"/>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SzPts val="1680"/>
              <a:buNone/>
              <a:defRPr>
                <a:solidFill>
                  <a:schemeClr val="lt1"/>
                </a:solidFill>
              </a:defRPr>
            </a:lvl1pPr>
            <a:lvl2pPr indent="-347154" lvl="1" marL="914400" algn="l">
              <a:lnSpc>
                <a:spcPct val="100000"/>
              </a:lnSpc>
              <a:spcBef>
                <a:spcPts val="1467"/>
              </a:spcBef>
              <a:spcAft>
                <a:spcPts val="0"/>
              </a:spcAft>
              <a:buSzPts val="1867"/>
              <a:buChar char="–"/>
              <a:defRPr>
                <a:solidFill>
                  <a:schemeClr val="lt1"/>
                </a:solidFill>
              </a:defRPr>
            </a:lvl2pPr>
            <a:lvl3pPr indent="-347154" lvl="2" marL="1371600" algn="l">
              <a:lnSpc>
                <a:spcPct val="100000"/>
              </a:lnSpc>
              <a:spcBef>
                <a:spcPts val="1467"/>
              </a:spcBef>
              <a:spcAft>
                <a:spcPts val="0"/>
              </a:spcAft>
              <a:buSzPts val="1867"/>
              <a:buChar char="•"/>
              <a:defRPr>
                <a:solidFill>
                  <a:schemeClr val="lt1"/>
                </a:solidFill>
              </a:defRPr>
            </a:lvl3pPr>
            <a:lvl4pPr indent="-347154" lvl="3" marL="1828800" algn="l">
              <a:lnSpc>
                <a:spcPct val="100000"/>
              </a:lnSpc>
              <a:spcBef>
                <a:spcPts val="1467"/>
              </a:spcBef>
              <a:spcAft>
                <a:spcPts val="0"/>
              </a:spcAft>
              <a:buSzPts val="1867"/>
              <a:buChar char="–"/>
              <a:defRPr>
                <a:solidFill>
                  <a:schemeClr val="lt1"/>
                </a:solidFill>
              </a:defRPr>
            </a:lvl4pPr>
            <a:lvl5pPr indent="-347154" lvl="4" marL="2286000" algn="l">
              <a:lnSpc>
                <a:spcPct val="100000"/>
              </a:lnSpc>
              <a:spcBef>
                <a:spcPts val="1467"/>
              </a:spcBef>
              <a:spcAft>
                <a:spcPts val="0"/>
              </a:spcAft>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570" name="Google Shape;2570;p145"/>
          <p:cNvSpPr/>
          <p:nvPr>
            <p:ph idx="2" type="pic"/>
          </p:nvPr>
        </p:nvSpPr>
        <p:spPr>
          <a:xfrm>
            <a:off x="6096000" y="0"/>
            <a:ext cx="6096000" cy="6858000"/>
          </a:xfrm>
          <a:prstGeom prst="rect">
            <a:avLst/>
          </a:prstGeom>
          <a:noFill/>
          <a:ln>
            <a:noFill/>
          </a:ln>
        </p:spPr>
      </p:sp>
      <p:sp>
        <p:nvSpPr>
          <p:cNvPr id="2571" name="Google Shape;2571;p145"/>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72" name="Google Shape;2572;p145"/>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two narrow columns)">
  <p:cSld name="title, text (two narrow columns)">
    <p:spTree>
      <p:nvGrpSpPr>
        <p:cNvPr id="2573" name="Shape 2573"/>
        <p:cNvGrpSpPr/>
        <p:nvPr/>
      </p:nvGrpSpPr>
      <p:grpSpPr>
        <a:xfrm>
          <a:off x="0" y="0"/>
          <a:ext cx="0" cy="0"/>
          <a:chOff x="0" y="0"/>
          <a:chExt cx="0" cy="0"/>
        </a:xfrm>
      </p:grpSpPr>
      <p:sp>
        <p:nvSpPr>
          <p:cNvPr id="2574" name="Google Shape;2574;p146"/>
          <p:cNvSpPr txBox="1"/>
          <p:nvPr>
            <p:ph type="title"/>
          </p:nvPr>
        </p:nvSpPr>
        <p:spPr>
          <a:xfrm>
            <a:off x="280416" y="268224"/>
            <a:ext cx="5522976" cy="572617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l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575" name="Google Shape;2575;p146"/>
          <p:cNvSpPr txBox="1"/>
          <p:nvPr>
            <p:ph idx="1" type="body"/>
          </p:nvPr>
        </p:nvSpPr>
        <p:spPr>
          <a:xfrm>
            <a:off x="6388608" y="268224"/>
            <a:ext cx="2450592" cy="5726176"/>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SzPts val="1680"/>
              <a:buNone/>
              <a:defRPr>
                <a:solidFill>
                  <a:schemeClr val="lt1"/>
                </a:solidFill>
              </a:defRPr>
            </a:lvl1pPr>
            <a:lvl2pPr indent="-347154" lvl="1" marL="914400" algn="l">
              <a:lnSpc>
                <a:spcPct val="100000"/>
              </a:lnSpc>
              <a:spcBef>
                <a:spcPts val="1467"/>
              </a:spcBef>
              <a:spcAft>
                <a:spcPts val="0"/>
              </a:spcAft>
              <a:buSzPts val="1867"/>
              <a:buChar char="–"/>
              <a:defRPr>
                <a:solidFill>
                  <a:schemeClr val="lt1"/>
                </a:solidFill>
              </a:defRPr>
            </a:lvl2pPr>
            <a:lvl3pPr indent="-347154" lvl="2" marL="1371600" algn="l">
              <a:lnSpc>
                <a:spcPct val="100000"/>
              </a:lnSpc>
              <a:spcBef>
                <a:spcPts val="1467"/>
              </a:spcBef>
              <a:spcAft>
                <a:spcPts val="0"/>
              </a:spcAft>
              <a:buSzPts val="1867"/>
              <a:buChar char="•"/>
              <a:defRPr>
                <a:solidFill>
                  <a:schemeClr val="lt1"/>
                </a:solidFill>
              </a:defRPr>
            </a:lvl3pPr>
            <a:lvl4pPr indent="-347154" lvl="3" marL="1828800" algn="l">
              <a:lnSpc>
                <a:spcPct val="100000"/>
              </a:lnSpc>
              <a:spcBef>
                <a:spcPts val="1467"/>
              </a:spcBef>
              <a:spcAft>
                <a:spcPts val="0"/>
              </a:spcAft>
              <a:buSzPts val="1867"/>
              <a:buChar char="–"/>
              <a:defRPr>
                <a:solidFill>
                  <a:schemeClr val="lt1"/>
                </a:solidFill>
              </a:defRPr>
            </a:lvl4pPr>
            <a:lvl5pPr indent="-347154" lvl="4" marL="2286000" algn="l">
              <a:lnSpc>
                <a:spcPct val="100000"/>
              </a:lnSpc>
              <a:spcBef>
                <a:spcPts val="1467"/>
              </a:spcBef>
              <a:spcAft>
                <a:spcPts val="0"/>
              </a:spcAft>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576" name="Google Shape;2576;p146"/>
          <p:cNvSpPr txBox="1"/>
          <p:nvPr>
            <p:ph idx="2" type="body"/>
          </p:nvPr>
        </p:nvSpPr>
        <p:spPr>
          <a:xfrm>
            <a:off x="9436608" y="268224"/>
            <a:ext cx="2450592" cy="5726176"/>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SzPts val="1680"/>
              <a:buNone/>
              <a:defRPr>
                <a:solidFill>
                  <a:schemeClr val="lt1"/>
                </a:solidFill>
              </a:defRPr>
            </a:lvl1pPr>
            <a:lvl2pPr indent="-347154" lvl="1" marL="914400" algn="l">
              <a:lnSpc>
                <a:spcPct val="100000"/>
              </a:lnSpc>
              <a:spcBef>
                <a:spcPts val="1467"/>
              </a:spcBef>
              <a:spcAft>
                <a:spcPts val="0"/>
              </a:spcAft>
              <a:buSzPts val="1867"/>
              <a:buChar char="–"/>
              <a:defRPr>
                <a:solidFill>
                  <a:schemeClr val="lt1"/>
                </a:solidFill>
              </a:defRPr>
            </a:lvl2pPr>
            <a:lvl3pPr indent="-347154" lvl="2" marL="1371600" algn="l">
              <a:lnSpc>
                <a:spcPct val="100000"/>
              </a:lnSpc>
              <a:spcBef>
                <a:spcPts val="1467"/>
              </a:spcBef>
              <a:spcAft>
                <a:spcPts val="0"/>
              </a:spcAft>
              <a:buSzPts val="1867"/>
              <a:buChar char="•"/>
              <a:defRPr>
                <a:solidFill>
                  <a:schemeClr val="lt1"/>
                </a:solidFill>
              </a:defRPr>
            </a:lvl3pPr>
            <a:lvl4pPr indent="-347154" lvl="3" marL="1828800" algn="l">
              <a:lnSpc>
                <a:spcPct val="100000"/>
              </a:lnSpc>
              <a:spcBef>
                <a:spcPts val="1467"/>
              </a:spcBef>
              <a:spcAft>
                <a:spcPts val="0"/>
              </a:spcAft>
              <a:buSzPts val="1867"/>
              <a:buChar char="–"/>
              <a:defRPr>
                <a:solidFill>
                  <a:schemeClr val="lt1"/>
                </a:solidFill>
              </a:defRPr>
            </a:lvl4pPr>
            <a:lvl5pPr indent="-347154" lvl="4" marL="2286000" algn="l">
              <a:lnSpc>
                <a:spcPct val="100000"/>
              </a:lnSpc>
              <a:spcBef>
                <a:spcPts val="1467"/>
              </a:spcBef>
              <a:spcAft>
                <a:spcPts val="0"/>
              </a:spcAft>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577" name="Google Shape;2577;p146"/>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78" name="Google Shape;2578;p146"/>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split background)">
  <p:cSld name="title, text (split background)">
    <p:spTree>
      <p:nvGrpSpPr>
        <p:cNvPr id="2579" name="Shape 2579"/>
        <p:cNvGrpSpPr/>
        <p:nvPr/>
      </p:nvGrpSpPr>
      <p:grpSpPr>
        <a:xfrm>
          <a:off x="0" y="0"/>
          <a:ext cx="0" cy="0"/>
          <a:chOff x="0" y="0"/>
          <a:chExt cx="0" cy="0"/>
        </a:xfrm>
      </p:grpSpPr>
      <p:sp>
        <p:nvSpPr>
          <p:cNvPr id="2580" name="Google Shape;2580;p147"/>
          <p:cNvSpPr txBox="1"/>
          <p:nvPr>
            <p:ph type="title"/>
          </p:nvPr>
        </p:nvSpPr>
        <p:spPr>
          <a:xfrm>
            <a:off x="280418" y="268224"/>
            <a:ext cx="5522885" cy="572617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l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581" name="Google Shape;2581;p147"/>
          <p:cNvSpPr/>
          <p:nvPr/>
        </p:nvSpPr>
        <p:spPr>
          <a:xfrm>
            <a:off x="6096000" y="0"/>
            <a:ext cx="6096000" cy="6858000"/>
          </a:xfrm>
          <a:prstGeom prst="rect">
            <a:avLst/>
          </a:prstGeom>
          <a:solidFill>
            <a:schemeClr val="lt2"/>
          </a:solid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0" i="0" sz="1600">
              <a:solidFill>
                <a:schemeClr val="lt1"/>
              </a:solidFill>
              <a:latin typeface="IBM Plex Sans Light"/>
              <a:ea typeface="IBM Plex Sans Light"/>
              <a:cs typeface="IBM Plex Sans Light"/>
              <a:sym typeface="IBM Plex Sans Light"/>
            </a:endParaRPr>
          </a:p>
        </p:txBody>
      </p:sp>
      <p:sp>
        <p:nvSpPr>
          <p:cNvPr id="2582" name="Google Shape;2582;p147"/>
          <p:cNvSpPr txBox="1"/>
          <p:nvPr>
            <p:ph idx="1" type="body"/>
          </p:nvPr>
        </p:nvSpPr>
        <p:spPr>
          <a:xfrm>
            <a:off x="6388608" y="268224"/>
            <a:ext cx="5498592" cy="5726176"/>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Clr>
                <a:srgbClr val="001141"/>
              </a:buClr>
              <a:buSzPts val="1680"/>
              <a:buNone/>
              <a:defRPr>
                <a:solidFill>
                  <a:schemeClr val="lt1"/>
                </a:solidFill>
              </a:defRPr>
            </a:lvl1pPr>
            <a:lvl2pPr indent="-347154" lvl="1" marL="914400" algn="l">
              <a:lnSpc>
                <a:spcPct val="100000"/>
              </a:lnSpc>
              <a:spcBef>
                <a:spcPts val="1467"/>
              </a:spcBef>
              <a:spcAft>
                <a:spcPts val="0"/>
              </a:spcAft>
              <a:buClr>
                <a:srgbClr val="001141"/>
              </a:buClr>
              <a:buSzPts val="1867"/>
              <a:buChar char="–"/>
              <a:defRPr>
                <a:solidFill>
                  <a:schemeClr val="lt1"/>
                </a:solidFill>
              </a:defRPr>
            </a:lvl2pPr>
            <a:lvl3pPr indent="-347154" lvl="2" marL="1371600" algn="l">
              <a:lnSpc>
                <a:spcPct val="100000"/>
              </a:lnSpc>
              <a:spcBef>
                <a:spcPts val="1467"/>
              </a:spcBef>
              <a:spcAft>
                <a:spcPts val="0"/>
              </a:spcAft>
              <a:buClr>
                <a:srgbClr val="001141"/>
              </a:buClr>
              <a:buSzPts val="1867"/>
              <a:buChar char="•"/>
              <a:defRPr>
                <a:solidFill>
                  <a:schemeClr val="lt1"/>
                </a:solidFill>
              </a:defRPr>
            </a:lvl3pPr>
            <a:lvl4pPr indent="-347154" lvl="3" marL="1828800" algn="l">
              <a:lnSpc>
                <a:spcPct val="100000"/>
              </a:lnSpc>
              <a:spcBef>
                <a:spcPts val="1467"/>
              </a:spcBef>
              <a:spcAft>
                <a:spcPts val="0"/>
              </a:spcAft>
              <a:buClr>
                <a:srgbClr val="001141"/>
              </a:buClr>
              <a:buSzPts val="1867"/>
              <a:buChar char="–"/>
              <a:defRPr>
                <a:solidFill>
                  <a:schemeClr val="lt1"/>
                </a:solidFill>
              </a:defRPr>
            </a:lvl4pPr>
            <a:lvl5pPr indent="-347154" lvl="4" marL="2286000" algn="l">
              <a:lnSpc>
                <a:spcPct val="100000"/>
              </a:lnSpc>
              <a:spcBef>
                <a:spcPts val="1467"/>
              </a:spcBef>
              <a:spcAft>
                <a:spcPts val="0"/>
              </a:spcAft>
              <a:buClr>
                <a:srgbClr val="001141"/>
              </a:buClr>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583" name="Google Shape;2583;p147"/>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84" name="Google Shape;2584;p147"/>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image">
  <p:cSld name="title, image">
    <p:spTree>
      <p:nvGrpSpPr>
        <p:cNvPr id="2585" name="Shape 2585"/>
        <p:cNvGrpSpPr/>
        <p:nvPr/>
      </p:nvGrpSpPr>
      <p:grpSpPr>
        <a:xfrm>
          <a:off x="0" y="0"/>
          <a:ext cx="0" cy="0"/>
          <a:chOff x="0" y="0"/>
          <a:chExt cx="0" cy="0"/>
        </a:xfrm>
      </p:grpSpPr>
      <p:sp>
        <p:nvSpPr>
          <p:cNvPr id="2586" name="Google Shape;2586;p148"/>
          <p:cNvSpPr txBox="1"/>
          <p:nvPr>
            <p:ph type="title"/>
          </p:nvPr>
        </p:nvSpPr>
        <p:spPr>
          <a:xfrm>
            <a:off x="280416" y="268224"/>
            <a:ext cx="5522976" cy="572617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l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587" name="Google Shape;2587;p148"/>
          <p:cNvSpPr/>
          <p:nvPr>
            <p:ph idx="2" type="pic"/>
          </p:nvPr>
        </p:nvSpPr>
        <p:spPr>
          <a:xfrm>
            <a:off x="6096000" y="0"/>
            <a:ext cx="6096000" cy="6858000"/>
          </a:xfrm>
          <a:prstGeom prst="rect">
            <a:avLst/>
          </a:prstGeom>
          <a:noFill/>
          <a:ln>
            <a:noFill/>
          </a:ln>
        </p:spPr>
      </p:sp>
      <p:sp>
        <p:nvSpPr>
          <p:cNvPr id="2588" name="Google Shape;2588;p148"/>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89" name="Google Shape;2589;p148"/>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half-blank area">
  <p:cSld name="title, half-blank area">
    <p:spTree>
      <p:nvGrpSpPr>
        <p:cNvPr id="2590" name="Shape 2590"/>
        <p:cNvGrpSpPr/>
        <p:nvPr/>
      </p:nvGrpSpPr>
      <p:grpSpPr>
        <a:xfrm>
          <a:off x="0" y="0"/>
          <a:ext cx="0" cy="0"/>
          <a:chOff x="0" y="0"/>
          <a:chExt cx="0" cy="0"/>
        </a:xfrm>
      </p:grpSpPr>
      <p:sp>
        <p:nvSpPr>
          <p:cNvPr id="2591" name="Google Shape;2591;p149"/>
          <p:cNvSpPr txBox="1"/>
          <p:nvPr>
            <p:ph type="title"/>
          </p:nvPr>
        </p:nvSpPr>
        <p:spPr>
          <a:xfrm>
            <a:off x="280416" y="268224"/>
            <a:ext cx="5522976" cy="572617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l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592" name="Google Shape;2592;p149"/>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93" name="Google Shape;2593;p149"/>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lank">
  <p:cSld name="title, blank">
    <p:spTree>
      <p:nvGrpSpPr>
        <p:cNvPr id="2594" name="Shape 2594"/>
        <p:cNvGrpSpPr/>
        <p:nvPr/>
      </p:nvGrpSpPr>
      <p:grpSpPr>
        <a:xfrm>
          <a:off x="0" y="0"/>
          <a:ext cx="0" cy="0"/>
          <a:chOff x="0" y="0"/>
          <a:chExt cx="0" cy="0"/>
        </a:xfrm>
      </p:grpSpPr>
      <p:sp>
        <p:nvSpPr>
          <p:cNvPr id="2595" name="Google Shape;2595;p150"/>
          <p:cNvSpPr txBox="1"/>
          <p:nvPr>
            <p:ph type="title"/>
          </p:nvPr>
        </p:nvSpPr>
        <p:spPr>
          <a:xfrm>
            <a:off x="280416" y="268224"/>
            <a:ext cx="5522976" cy="107289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l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596" name="Google Shape;2596;p150"/>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97" name="Google Shape;2597;p150"/>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sight, text, boxes">
  <p:cSld name="insight, text, boxes">
    <p:spTree>
      <p:nvGrpSpPr>
        <p:cNvPr id="2598" name="Shape 2598"/>
        <p:cNvGrpSpPr/>
        <p:nvPr/>
      </p:nvGrpSpPr>
      <p:grpSpPr>
        <a:xfrm>
          <a:off x="0" y="0"/>
          <a:ext cx="0" cy="0"/>
          <a:chOff x="0" y="0"/>
          <a:chExt cx="0" cy="0"/>
        </a:xfrm>
      </p:grpSpPr>
      <p:sp>
        <p:nvSpPr>
          <p:cNvPr id="2599" name="Google Shape;2599;p151"/>
          <p:cNvSpPr txBox="1"/>
          <p:nvPr>
            <p:ph type="title"/>
          </p:nvPr>
        </p:nvSpPr>
        <p:spPr>
          <a:xfrm>
            <a:off x="280416" y="268224"/>
            <a:ext cx="5522976" cy="107289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l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600" name="Google Shape;2600;p151"/>
          <p:cNvSpPr txBox="1"/>
          <p:nvPr>
            <p:ph idx="1" type="body"/>
          </p:nvPr>
        </p:nvSpPr>
        <p:spPr>
          <a:xfrm>
            <a:off x="292608" y="1658112"/>
            <a:ext cx="5498592" cy="4336288"/>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SzPts val="1680"/>
              <a:buNone/>
              <a:defRPr>
                <a:solidFill>
                  <a:schemeClr val="lt1"/>
                </a:solidFill>
              </a:defRPr>
            </a:lvl1pPr>
            <a:lvl2pPr indent="-347154" lvl="1" marL="914400" algn="l">
              <a:lnSpc>
                <a:spcPct val="100000"/>
              </a:lnSpc>
              <a:spcBef>
                <a:spcPts val="1467"/>
              </a:spcBef>
              <a:spcAft>
                <a:spcPts val="0"/>
              </a:spcAft>
              <a:buSzPts val="1867"/>
              <a:buChar char="–"/>
              <a:defRPr>
                <a:solidFill>
                  <a:schemeClr val="lt1"/>
                </a:solidFill>
              </a:defRPr>
            </a:lvl2pPr>
            <a:lvl3pPr indent="-347154" lvl="2" marL="1371600" algn="l">
              <a:lnSpc>
                <a:spcPct val="100000"/>
              </a:lnSpc>
              <a:spcBef>
                <a:spcPts val="1467"/>
              </a:spcBef>
              <a:spcAft>
                <a:spcPts val="0"/>
              </a:spcAft>
              <a:buSzPts val="1867"/>
              <a:buChar char="•"/>
              <a:defRPr>
                <a:solidFill>
                  <a:schemeClr val="lt1"/>
                </a:solidFill>
              </a:defRPr>
            </a:lvl3pPr>
            <a:lvl4pPr indent="-347154" lvl="3" marL="1828800" algn="l">
              <a:lnSpc>
                <a:spcPct val="100000"/>
              </a:lnSpc>
              <a:spcBef>
                <a:spcPts val="1467"/>
              </a:spcBef>
              <a:spcAft>
                <a:spcPts val="0"/>
              </a:spcAft>
              <a:buSzPts val="1867"/>
              <a:buChar char="–"/>
              <a:defRPr>
                <a:solidFill>
                  <a:schemeClr val="lt1"/>
                </a:solidFill>
              </a:defRPr>
            </a:lvl4pPr>
            <a:lvl5pPr indent="-347154" lvl="4" marL="2286000" algn="l">
              <a:lnSpc>
                <a:spcPct val="100000"/>
              </a:lnSpc>
              <a:spcBef>
                <a:spcPts val="1467"/>
              </a:spcBef>
              <a:spcAft>
                <a:spcPts val="0"/>
              </a:spcAft>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01" name="Google Shape;2601;p151"/>
          <p:cNvSpPr txBox="1"/>
          <p:nvPr>
            <p:ph idx="2" type="body"/>
          </p:nvPr>
        </p:nvSpPr>
        <p:spPr>
          <a:xfrm>
            <a:off x="6096000" y="0"/>
            <a:ext cx="3048000" cy="3429000"/>
          </a:xfrm>
          <a:prstGeom prst="rect">
            <a:avLst/>
          </a:prstGeom>
          <a:noFill/>
          <a:ln>
            <a:noFill/>
          </a:ln>
        </p:spPr>
        <p:txBody>
          <a:bodyPr anchorCtr="0" anchor="t" bIns="228600" lIns="219450" spcFirstLastPara="1" rIns="228600" wrap="square" tIns="201150">
            <a:noAutofit/>
          </a:bodyPr>
          <a:lstStyle>
            <a:lvl1pPr indent="-228600" lvl="0" marL="457200" algn="l">
              <a:lnSpc>
                <a:spcPct val="100000"/>
              </a:lnSpc>
              <a:spcBef>
                <a:spcPts val="1467"/>
              </a:spcBef>
              <a:spcAft>
                <a:spcPts val="0"/>
              </a:spcAft>
              <a:buSzPts val="1680"/>
              <a:buNone/>
              <a:defRPr b="0" i="0">
                <a:solidFill>
                  <a:schemeClr val="lt1"/>
                </a:solidFill>
                <a:latin typeface="IBM Plex Sans Light"/>
                <a:ea typeface="IBM Plex Sans Light"/>
                <a:cs typeface="IBM Plex Sans Light"/>
                <a:sym typeface="IBM Plex Sans Light"/>
              </a:defRPr>
            </a:lvl1pPr>
            <a:lvl2pPr indent="-342900" lvl="1" marL="914400" algn="l">
              <a:lnSpc>
                <a:spcPct val="100000"/>
              </a:lnSpc>
              <a:spcBef>
                <a:spcPts val="1467"/>
              </a:spcBef>
              <a:spcAft>
                <a:spcPts val="0"/>
              </a:spcAft>
              <a:buSzPts val="1800"/>
              <a:buChar char="–"/>
              <a:defRPr/>
            </a:lvl2pPr>
            <a:lvl3pPr indent="-342900" lvl="2" marL="1371600" algn="l">
              <a:lnSpc>
                <a:spcPct val="100000"/>
              </a:lnSpc>
              <a:spcBef>
                <a:spcPts val="1467"/>
              </a:spcBef>
              <a:spcAft>
                <a:spcPts val="0"/>
              </a:spcAft>
              <a:buSzPts val="1800"/>
              <a:buChar char="•"/>
              <a:defRPr/>
            </a:lvl3pPr>
            <a:lvl4pPr indent="-342900" lvl="3" marL="1828800" algn="l">
              <a:lnSpc>
                <a:spcPct val="100000"/>
              </a:lnSpc>
              <a:spcBef>
                <a:spcPts val="1467"/>
              </a:spcBef>
              <a:spcAft>
                <a:spcPts val="0"/>
              </a:spcAft>
              <a:buSzPts val="1800"/>
              <a:buChar char="–"/>
              <a:defRPr/>
            </a:lvl4pPr>
            <a:lvl5pPr indent="-342900" lvl="4" marL="2286000" algn="l">
              <a:lnSpc>
                <a:spcPct val="100000"/>
              </a:lnSpc>
              <a:spcBef>
                <a:spcPts val="1467"/>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02" name="Google Shape;2602;p151"/>
          <p:cNvSpPr txBox="1"/>
          <p:nvPr>
            <p:ph idx="3" type="body"/>
          </p:nvPr>
        </p:nvSpPr>
        <p:spPr>
          <a:xfrm>
            <a:off x="9144000" y="0"/>
            <a:ext cx="3048000" cy="3429000"/>
          </a:xfrm>
          <a:prstGeom prst="rect">
            <a:avLst/>
          </a:prstGeom>
          <a:noFill/>
          <a:ln>
            <a:noFill/>
          </a:ln>
        </p:spPr>
        <p:txBody>
          <a:bodyPr anchorCtr="0" anchor="t" bIns="228600" lIns="219450" spcFirstLastPara="1" rIns="228600" wrap="square" tIns="201150">
            <a:noAutofit/>
          </a:bodyPr>
          <a:lstStyle>
            <a:lvl1pPr indent="-228600" lvl="0" marL="457200" algn="l">
              <a:lnSpc>
                <a:spcPct val="100000"/>
              </a:lnSpc>
              <a:spcBef>
                <a:spcPts val="1467"/>
              </a:spcBef>
              <a:spcAft>
                <a:spcPts val="0"/>
              </a:spcAft>
              <a:buSzPts val="1680"/>
              <a:buNone/>
              <a:defRPr b="0" i="0">
                <a:solidFill>
                  <a:schemeClr val="lt1"/>
                </a:solidFill>
                <a:latin typeface="IBM Plex Sans Light"/>
                <a:ea typeface="IBM Plex Sans Light"/>
                <a:cs typeface="IBM Plex Sans Light"/>
                <a:sym typeface="IBM Plex Sans Light"/>
              </a:defRPr>
            </a:lvl1pPr>
            <a:lvl2pPr indent="-342900" lvl="1" marL="914400" algn="l">
              <a:lnSpc>
                <a:spcPct val="100000"/>
              </a:lnSpc>
              <a:spcBef>
                <a:spcPts val="1467"/>
              </a:spcBef>
              <a:spcAft>
                <a:spcPts val="0"/>
              </a:spcAft>
              <a:buSzPts val="1800"/>
              <a:buChar char="–"/>
              <a:defRPr/>
            </a:lvl2pPr>
            <a:lvl3pPr indent="-342900" lvl="2" marL="1371600" algn="l">
              <a:lnSpc>
                <a:spcPct val="100000"/>
              </a:lnSpc>
              <a:spcBef>
                <a:spcPts val="1467"/>
              </a:spcBef>
              <a:spcAft>
                <a:spcPts val="0"/>
              </a:spcAft>
              <a:buSzPts val="1800"/>
              <a:buChar char="•"/>
              <a:defRPr/>
            </a:lvl3pPr>
            <a:lvl4pPr indent="-342900" lvl="3" marL="1828800" algn="l">
              <a:lnSpc>
                <a:spcPct val="100000"/>
              </a:lnSpc>
              <a:spcBef>
                <a:spcPts val="1467"/>
              </a:spcBef>
              <a:spcAft>
                <a:spcPts val="0"/>
              </a:spcAft>
              <a:buSzPts val="1800"/>
              <a:buChar char="–"/>
              <a:defRPr/>
            </a:lvl4pPr>
            <a:lvl5pPr indent="-342900" lvl="4" marL="2286000" algn="l">
              <a:lnSpc>
                <a:spcPct val="100000"/>
              </a:lnSpc>
              <a:spcBef>
                <a:spcPts val="1467"/>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03" name="Google Shape;2603;p151"/>
          <p:cNvSpPr txBox="1"/>
          <p:nvPr>
            <p:ph idx="4" type="body"/>
          </p:nvPr>
        </p:nvSpPr>
        <p:spPr>
          <a:xfrm>
            <a:off x="6096000" y="3426885"/>
            <a:ext cx="6096000" cy="3431116"/>
          </a:xfrm>
          <a:prstGeom prst="rect">
            <a:avLst/>
          </a:prstGeom>
          <a:noFill/>
          <a:ln>
            <a:noFill/>
          </a:ln>
        </p:spPr>
        <p:txBody>
          <a:bodyPr anchorCtr="0" anchor="t" bIns="228600" lIns="219450" spcFirstLastPara="1" rIns="228600" wrap="square" tIns="201150">
            <a:noAutofit/>
          </a:bodyPr>
          <a:lstStyle>
            <a:lvl1pPr indent="-228600" lvl="0" marL="457200" algn="l">
              <a:lnSpc>
                <a:spcPct val="100000"/>
              </a:lnSpc>
              <a:spcBef>
                <a:spcPts val="1467"/>
              </a:spcBef>
              <a:spcAft>
                <a:spcPts val="0"/>
              </a:spcAft>
              <a:buSzPts val="1680"/>
              <a:buNone/>
              <a:defRPr b="0" i="0">
                <a:solidFill>
                  <a:schemeClr val="lt1"/>
                </a:solidFill>
                <a:latin typeface="IBM Plex Sans Light"/>
                <a:ea typeface="IBM Plex Sans Light"/>
                <a:cs typeface="IBM Plex Sans Light"/>
                <a:sym typeface="IBM Plex Sans Light"/>
              </a:defRPr>
            </a:lvl1pPr>
            <a:lvl2pPr indent="-342900" lvl="1" marL="914400" algn="l">
              <a:lnSpc>
                <a:spcPct val="100000"/>
              </a:lnSpc>
              <a:spcBef>
                <a:spcPts val="1467"/>
              </a:spcBef>
              <a:spcAft>
                <a:spcPts val="0"/>
              </a:spcAft>
              <a:buSzPts val="1800"/>
              <a:buChar char="–"/>
              <a:defRPr/>
            </a:lvl2pPr>
            <a:lvl3pPr indent="-342900" lvl="2" marL="1371600" algn="l">
              <a:lnSpc>
                <a:spcPct val="100000"/>
              </a:lnSpc>
              <a:spcBef>
                <a:spcPts val="1467"/>
              </a:spcBef>
              <a:spcAft>
                <a:spcPts val="0"/>
              </a:spcAft>
              <a:buSzPts val="1800"/>
              <a:buChar char="•"/>
              <a:defRPr/>
            </a:lvl3pPr>
            <a:lvl4pPr indent="-342900" lvl="3" marL="1828800" algn="l">
              <a:lnSpc>
                <a:spcPct val="100000"/>
              </a:lnSpc>
              <a:spcBef>
                <a:spcPts val="1467"/>
              </a:spcBef>
              <a:spcAft>
                <a:spcPts val="0"/>
              </a:spcAft>
              <a:buSzPts val="1800"/>
              <a:buChar char="–"/>
              <a:defRPr/>
            </a:lvl4pPr>
            <a:lvl5pPr indent="-342900" lvl="4" marL="2286000" algn="l">
              <a:lnSpc>
                <a:spcPct val="100000"/>
              </a:lnSpc>
              <a:spcBef>
                <a:spcPts val="1467"/>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04" name="Google Shape;2604;p151"/>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05" name="Google Shape;2605;p151"/>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cxnSp>
        <p:nvCxnSpPr>
          <p:cNvPr id="2606" name="Google Shape;2606;p151"/>
          <p:cNvCxnSpPr/>
          <p:nvPr/>
        </p:nvCxnSpPr>
        <p:spPr>
          <a:xfrm rot="10800000">
            <a:off x="6096000" y="313268"/>
            <a:ext cx="0" cy="5681133"/>
          </a:xfrm>
          <a:prstGeom prst="straightConnector1">
            <a:avLst/>
          </a:prstGeom>
          <a:noFill/>
          <a:ln cap="flat" cmpd="sng" w="9525">
            <a:solidFill>
              <a:schemeClr val="lt1"/>
            </a:solidFill>
            <a:prstDash val="solid"/>
            <a:round/>
            <a:headEnd len="sm" w="sm" type="none"/>
            <a:tailEnd len="sm" w="sm" type="none"/>
          </a:ln>
        </p:spPr>
      </p:cxnSp>
      <p:cxnSp>
        <p:nvCxnSpPr>
          <p:cNvPr id="2607" name="Google Shape;2607;p151"/>
          <p:cNvCxnSpPr/>
          <p:nvPr/>
        </p:nvCxnSpPr>
        <p:spPr>
          <a:xfrm rot="10800000">
            <a:off x="9139245" y="313269"/>
            <a:ext cx="0" cy="2822545"/>
          </a:xfrm>
          <a:prstGeom prst="straightConnector1">
            <a:avLst/>
          </a:prstGeom>
          <a:noFill/>
          <a:ln cap="flat" cmpd="sng" w="9525">
            <a:solidFill>
              <a:schemeClr val="lt1"/>
            </a:solidFill>
            <a:prstDash val="solid"/>
            <a:round/>
            <a:headEnd len="sm" w="sm" type="none"/>
            <a:tailEnd len="sm" w="sm" type="none"/>
          </a:ln>
        </p:spPr>
      </p:cxnSp>
      <p:cxnSp>
        <p:nvCxnSpPr>
          <p:cNvPr id="2608" name="Google Shape;2608;p151"/>
          <p:cNvCxnSpPr/>
          <p:nvPr/>
        </p:nvCxnSpPr>
        <p:spPr>
          <a:xfrm>
            <a:off x="6389818" y="3426884"/>
            <a:ext cx="5486401" cy="0"/>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3 med, 2 small)">
  <p:cSld name="boxes (3 med, 2 small)">
    <p:spTree>
      <p:nvGrpSpPr>
        <p:cNvPr id="2609" name="Shape 2609"/>
        <p:cNvGrpSpPr/>
        <p:nvPr/>
      </p:nvGrpSpPr>
      <p:grpSpPr>
        <a:xfrm>
          <a:off x="0" y="0"/>
          <a:ext cx="0" cy="0"/>
          <a:chOff x="0" y="0"/>
          <a:chExt cx="0" cy="0"/>
        </a:xfrm>
      </p:grpSpPr>
      <p:sp>
        <p:nvSpPr>
          <p:cNvPr id="2610" name="Google Shape;2610;p152"/>
          <p:cNvSpPr txBox="1"/>
          <p:nvPr>
            <p:ph type="title"/>
          </p:nvPr>
        </p:nvSpPr>
        <p:spPr>
          <a:xfrm>
            <a:off x="0" y="-1"/>
            <a:ext cx="6096000" cy="3429001"/>
          </a:xfrm>
          <a:prstGeom prst="rect">
            <a:avLst/>
          </a:prstGeom>
          <a:noFill/>
          <a:ln>
            <a:noFill/>
          </a:ln>
        </p:spPr>
        <p:txBody>
          <a:bodyPr anchorCtr="0" anchor="t" bIns="228600" lIns="210300" spcFirstLastPara="1" rIns="228600" wrap="square" tIns="201150">
            <a:noAutofit/>
          </a:bodyPr>
          <a:lstStyle>
            <a:lvl1pPr lvl="0" algn="l">
              <a:lnSpc>
                <a:spcPct val="90000"/>
              </a:lnSpc>
              <a:spcBef>
                <a:spcPts val="0"/>
              </a:spcBef>
              <a:spcAft>
                <a:spcPts val="0"/>
              </a:spcAft>
              <a:buSzPts val="1400"/>
              <a:buNone/>
              <a:defRPr>
                <a:solidFill>
                  <a:schemeClr val="l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611" name="Google Shape;2611;p152"/>
          <p:cNvSpPr txBox="1"/>
          <p:nvPr>
            <p:ph idx="1" type="body"/>
          </p:nvPr>
        </p:nvSpPr>
        <p:spPr>
          <a:xfrm>
            <a:off x="6096000" y="0"/>
            <a:ext cx="3048000" cy="3429000"/>
          </a:xfrm>
          <a:prstGeom prst="rect">
            <a:avLst/>
          </a:prstGeom>
          <a:noFill/>
          <a:ln>
            <a:noFill/>
          </a:ln>
        </p:spPr>
        <p:txBody>
          <a:bodyPr anchorCtr="0" anchor="t" bIns="228600" lIns="219450" spcFirstLastPara="1" rIns="228600" wrap="square" tIns="201150">
            <a:noAutofit/>
          </a:bodyPr>
          <a:lstStyle>
            <a:lvl1pPr indent="-228600" lvl="0" marL="457200" algn="l">
              <a:lnSpc>
                <a:spcPct val="100000"/>
              </a:lnSpc>
              <a:spcBef>
                <a:spcPts val="1467"/>
              </a:spcBef>
              <a:spcAft>
                <a:spcPts val="0"/>
              </a:spcAft>
              <a:buSzPts val="1680"/>
              <a:buNone/>
              <a:defRPr>
                <a:solidFill>
                  <a:schemeClr val="lt1"/>
                </a:solidFill>
              </a:defRPr>
            </a:lvl1pPr>
            <a:lvl2pPr indent="-342900" lvl="1" marL="914400" algn="l">
              <a:lnSpc>
                <a:spcPct val="100000"/>
              </a:lnSpc>
              <a:spcBef>
                <a:spcPts val="1467"/>
              </a:spcBef>
              <a:spcAft>
                <a:spcPts val="0"/>
              </a:spcAft>
              <a:buSzPts val="1800"/>
              <a:buChar char="–"/>
              <a:defRPr/>
            </a:lvl2pPr>
            <a:lvl3pPr indent="-342900" lvl="2" marL="1371600" algn="l">
              <a:lnSpc>
                <a:spcPct val="100000"/>
              </a:lnSpc>
              <a:spcBef>
                <a:spcPts val="1467"/>
              </a:spcBef>
              <a:spcAft>
                <a:spcPts val="0"/>
              </a:spcAft>
              <a:buSzPts val="1800"/>
              <a:buChar char="•"/>
              <a:defRPr/>
            </a:lvl3pPr>
            <a:lvl4pPr indent="-342900" lvl="3" marL="1828800" algn="l">
              <a:lnSpc>
                <a:spcPct val="100000"/>
              </a:lnSpc>
              <a:spcBef>
                <a:spcPts val="1467"/>
              </a:spcBef>
              <a:spcAft>
                <a:spcPts val="0"/>
              </a:spcAft>
              <a:buSzPts val="1800"/>
              <a:buChar char="–"/>
              <a:defRPr/>
            </a:lvl4pPr>
            <a:lvl5pPr indent="-342900" lvl="4" marL="2286000" algn="l">
              <a:lnSpc>
                <a:spcPct val="100000"/>
              </a:lnSpc>
              <a:spcBef>
                <a:spcPts val="1467"/>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12" name="Google Shape;2612;p152"/>
          <p:cNvSpPr txBox="1"/>
          <p:nvPr>
            <p:ph idx="2" type="body"/>
          </p:nvPr>
        </p:nvSpPr>
        <p:spPr>
          <a:xfrm>
            <a:off x="9144000" y="0"/>
            <a:ext cx="3048000" cy="3429000"/>
          </a:xfrm>
          <a:prstGeom prst="rect">
            <a:avLst/>
          </a:prstGeom>
          <a:noFill/>
          <a:ln>
            <a:noFill/>
          </a:ln>
        </p:spPr>
        <p:txBody>
          <a:bodyPr anchorCtr="0" anchor="t" bIns="228600" lIns="219450" spcFirstLastPara="1" rIns="228600" wrap="square" tIns="201150">
            <a:noAutofit/>
          </a:bodyPr>
          <a:lstStyle>
            <a:lvl1pPr indent="-228600" lvl="0" marL="457200" algn="l">
              <a:lnSpc>
                <a:spcPct val="100000"/>
              </a:lnSpc>
              <a:spcBef>
                <a:spcPts val="1467"/>
              </a:spcBef>
              <a:spcAft>
                <a:spcPts val="0"/>
              </a:spcAft>
              <a:buSzPts val="1680"/>
              <a:buNone/>
              <a:defRPr>
                <a:solidFill>
                  <a:schemeClr val="lt1"/>
                </a:solidFill>
              </a:defRPr>
            </a:lvl1pPr>
            <a:lvl2pPr indent="-342900" lvl="1" marL="914400" algn="l">
              <a:lnSpc>
                <a:spcPct val="100000"/>
              </a:lnSpc>
              <a:spcBef>
                <a:spcPts val="1467"/>
              </a:spcBef>
              <a:spcAft>
                <a:spcPts val="0"/>
              </a:spcAft>
              <a:buSzPts val="1800"/>
              <a:buChar char="–"/>
              <a:defRPr/>
            </a:lvl2pPr>
            <a:lvl3pPr indent="-342900" lvl="2" marL="1371600" algn="l">
              <a:lnSpc>
                <a:spcPct val="100000"/>
              </a:lnSpc>
              <a:spcBef>
                <a:spcPts val="1467"/>
              </a:spcBef>
              <a:spcAft>
                <a:spcPts val="0"/>
              </a:spcAft>
              <a:buSzPts val="1800"/>
              <a:buChar char="•"/>
              <a:defRPr/>
            </a:lvl3pPr>
            <a:lvl4pPr indent="-342900" lvl="3" marL="1828800" algn="l">
              <a:lnSpc>
                <a:spcPct val="100000"/>
              </a:lnSpc>
              <a:spcBef>
                <a:spcPts val="1467"/>
              </a:spcBef>
              <a:spcAft>
                <a:spcPts val="0"/>
              </a:spcAft>
              <a:buSzPts val="1800"/>
              <a:buChar char="–"/>
              <a:defRPr/>
            </a:lvl4pPr>
            <a:lvl5pPr indent="-342900" lvl="4" marL="2286000" algn="l">
              <a:lnSpc>
                <a:spcPct val="100000"/>
              </a:lnSpc>
              <a:spcBef>
                <a:spcPts val="1467"/>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13" name="Google Shape;2613;p152"/>
          <p:cNvSpPr txBox="1"/>
          <p:nvPr>
            <p:ph idx="3" type="body"/>
          </p:nvPr>
        </p:nvSpPr>
        <p:spPr>
          <a:xfrm>
            <a:off x="0" y="3426885"/>
            <a:ext cx="6096000" cy="3431116"/>
          </a:xfrm>
          <a:prstGeom prst="rect">
            <a:avLst/>
          </a:prstGeom>
          <a:noFill/>
          <a:ln>
            <a:noFill/>
          </a:ln>
        </p:spPr>
        <p:txBody>
          <a:bodyPr anchorCtr="0" anchor="t" bIns="228600" lIns="219450" spcFirstLastPara="1" rIns="228600" wrap="square" tIns="201150">
            <a:noAutofit/>
          </a:bodyPr>
          <a:lstStyle>
            <a:lvl1pPr indent="-228600" lvl="0" marL="457200" algn="l">
              <a:lnSpc>
                <a:spcPct val="100000"/>
              </a:lnSpc>
              <a:spcBef>
                <a:spcPts val="1467"/>
              </a:spcBef>
              <a:spcAft>
                <a:spcPts val="0"/>
              </a:spcAft>
              <a:buSzPts val="1680"/>
              <a:buNone/>
              <a:defRPr>
                <a:solidFill>
                  <a:schemeClr val="lt1"/>
                </a:solidFill>
              </a:defRPr>
            </a:lvl1pPr>
            <a:lvl2pPr indent="-342900" lvl="1" marL="914400" algn="l">
              <a:lnSpc>
                <a:spcPct val="100000"/>
              </a:lnSpc>
              <a:spcBef>
                <a:spcPts val="1467"/>
              </a:spcBef>
              <a:spcAft>
                <a:spcPts val="0"/>
              </a:spcAft>
              <a:buSzPts val="1800"/>
              <a:buChar char="–"/>
              <a:defRPr/>
            </a:lvl2pPr>
            <a:lvl3pPr indent="-342900" lvl="2" marL="1371600" algn="l">
              <a:lnSpc>
                <a:spcPct val="100000"/>
              </a:lnSpc>
              <a:spcBef>
                <a:spcPts val="1467"/>
              </a:spcBef>
              <a:spcAft>
                <a:spcPts val="0"/>
              </a:spcAft>
              <a:buSzPts val="1800"/>
              <a:buChar char="•"/>
              <a:defRPr/>
            </a:lvl3pPr>
            <a:lvl4pPr indent="-342900" lvl="3" marL="1828800" algn="l">
              <a:lnSpc>
                <a:spcPct val="100000"/>
              </a:lnSpc>
              <a:spcBef>
                <a:spcPts val="1467"/>
              </a:spcBef>
              <a:spcAft>
                <a:spcPts val="0"/>
              </a:spcAft>
              <a:buSzPts val="1800"/>
              <a:buChar char="–"/>
              <a:defRPr/>
            </a:lvl4pPr>
            <a:lvl5pPr indent="-342900" lvl="4" marL="2286000" algn="l">
              <a:lnSpc>
                <a:spcPct val="100000"/>
              </a:lnSpc>
              <a:spcBef>
                <a:spcPts val="1467"/>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14" name="Google Shape;2614;p152"/>
          <p:cNvSpPr txBox="1"/>
          <p:nvPr>
            <p:ph idx="4" type="body"/>
          </p:nvPr>
        </p:nvSpPr>
        <p:spPr>
          <a:xfrm>
            <a:off x="6096000" y="3426885"/>
            <a:ext cx="6096000" cy="3431116"/>
          </a:xfrm>
          <a:prstGeom prst="rect">
            <a:avLst/>
          </a:prstGeom>
          <a:noFill/>
          <a:ln>
            <a:noFill/>
          </a:ln>
        </p:spPr>
        <p:txBody>
          <a:bodyPr anchorCtr="0" anchor="t" bIns="228600" lIns="219450" spcFirstLastPara="1" rIns="228600" wrap="square" tIns="201150">
            <a:noAutofit/>
          </a:bodyPr>
          <a:lstStyle>
            <a:lvl1pPr indent="-228600" lvl="0" marL="457200" algn="l">
              <a:lnSpc>
                <a:spcPct val="100000"/>
              </a:lnSpc>
              <a:spcBef>
                <a:spcPts val="1467"/>
              </a:spcBef>
              <a:spcAft>
                <a:spcPts val="0"/>
              </a:spcAft>
              <a:buSzPts val="1680"/>
              <a:buNone/>
              <a:defRPr>
                <a:solidFill>
                  <a:schemeClr val="lt1"/>
                </a:solidFill>
              </a:defRPr>
            </a:lvl1pPr>
            <a:lvl2pPr indent="-342900" lvl="1" marL="914400" algn="l">
              <a:lnSpc>
                <a:spcPct val="100000"/>
              </a:lnSpc>
              <a:spcBef>
                <a:spcPts val="1467"/>
              </a:spcBef>
              <a:spcAft>
                <a:spcPts val="0"/>
              </a:spcAft>
              <a:buSzPts val="1800"/>
              <a:buChar char="–"/>
              <a:defRPr/>
            </a:lvl2pPr>
            <a:lvl3pPr indent="-342900" lvl="2" marL="1371600" algn="l">
              <a:lnSpc>
                <a:spcPct val="100000"/>
              </a:lnSpc>
              <a:spcBef>
                <a:spcPts val="1467"/>
              </a:spcBef>
              <a:spcAft>
                <a:spcPts val="0"/>
              </a:spcAft>
              <a:buSzPts val="1800"/>
              <a:buChar char="•"/>
              <a:defRPr/>
            </a:lvl3pPr>
            <a:lvl4pPr indent="-342900" lvl="3" marL="1828800" algn="l">
              <a:lnSpc>
                <a:spcPct val="100000"/>
              </a:lnSpc>
              <a:spcBef>
                <a:spcPts val="1467"/>
              </a:spcBef>
              <a:spcAft>
                <a:spcPts val="0"/>
              </a:spcAft>
              <a:buSzPts val="1800"/>
              <a:buChar char="–"/>
              <a:defRPr/>
            </a:lvl4pPr>
            <a:lvl5pPr indent="-342900" lvl="4" marL="2286000" algn="l">
              <a:lnSpc>
                <a:spcPct val="100000"/>
              </a:lnSpc>
              <a:spcBef>
                <a:spcPts val="1467"/>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15" name="Google Shape;2615;p152"/>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16" name="Google Shape;2616;p152"/>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cxnSp>
        <p:nvCxnSpPr>
          <p:cNvPr id="2617" name="Google Shape;2617;p152"/>
          <p:cNvCxnSpPr/>
          <p:nvPr/>
        </p:nvCxnSpPr>
        <p:spPr>
          <a:xfrm rot="10800000">
            <a:off x="6096000" y="313268"/>
            <a:ext cx="0" cy="5681133"/>
          </a:xfrm>
          <a:prstGeom prst="straightConnector1">
            <a:avLst/>
          </a:prstGeom>
          <a:noFill/>
          <a:ln cap="flat" cmpd="sng" w="9525">
            <a:solidFill>
              <a:schemeClr val="lt1"/>
            </a:solidFill>
            <a:prstDash val="solid"/>
            <a:round/>
            <a:headEnd len="sm" w="sm" type="none"/>
            <a:tailEnd len="sm" w="sm" type="none"/>
          </a:ln>
        </p:spPr>
      </p:cxnSp>
      <p:cxnSp>
        <p:nvCxnSpPr>
          <p:cNvPr id="2618" name="Google Shape;2618;p152"/>
          <p:cNvCxnSpPr/>
          <p:nvPr/>
        </p:nvCxnSpPr>
        <p:spPr>
          <a:xfrm>
            <a:off x="304802" y="3422651"/>
            <a:ext cx="5486401" cy="0"/>
          </a:xfrm>
          <a:prstGeom prst="straightConnector1">
            <a:avLst/>
          </a:prstGeom>
          <a:noFill/>
          <a:ln cap="flat" cmpd="sng" w="9525">
            <a:solidFill>
              <a:schemeClr val="lt1"/>
            </a:solidFill>
            <a:prstDash val="solid"/>
            <a:round/>
            <a:headEnd len="sm" w="sm" type="none"/>
            <a:tailEnd len="sm" w="sm" type="none"/>
          </a:ln>
        </p:spPr>
      </p:cxnSp>
      <p:cxnSp>
        <p:nvCxnSpPr>
          <p:cNvPr id="2619" name="Google Shape;2619;p152"/>
          <p:cNvCxnSpPr/>
          <p:nvPr/>
        </p:nvCxnSpPr>
        <p:spPr>
          <a:xfrm>
            <a:off x="6389818" y="3422651"/>
            <a:ext cx="5486401" cy="0"/>
          </a:xfrm>
          <a:prstGeom prst="straightConnector1">
            <a:avLst/>
          </a:prstGeom>
          <a:noFill/>
          <a:ln cap="flat" cmpd="sng" w="9525">
            <a:solidFill>
              <a:schemeClr val="lt1"/>
            </a:solidFill>
            <a:prstDash val="solid"/>
            <a:round/>
            <a:headEnd len="sm" w="sm" type="none"/>
            <a:tailEnd len="sm" w="sm" type="none"/>
          </a:ln>
        </p:spPr>
      </p:cxnSp>
      <p:cxnSp>
        <p:nvCxnSpPr>
          <p:cNvPr id="2620" name="Google Shape;2620;p152"/>
          <p:cNvCxnSpPr/>
          <p:nvPr/>
        </p:nvCxnSpPr>
        <p:spPr>
          <a:xfrm rot="10800000">
            <a:off x="9141024" y="313269"/>
            <a:ext cx="0" cy="2822545"/>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1 large, 4 small)">
  <p:cSld name="boxes (1 large, 4 small)">
    <p:spTree>
      <p:nvGrpSpPr>
        <p:cNvPr id="2621" name="Shape 2621"/>
        <p:cNvGrpSpPr/>
        <p:nvPr/>
      </p:nvGrpSpPr>
      <p:grpSpPr>
        <a:xfrm>
          <a:off x="0" y="0"/>
          <a:ext cx="0" cy="0"/>
          <a:chOff x="0" y="0"/>
          <a:chExt cx="0" cy="0"/>
        </a:xfrm>
      </p:grpSpPr>
      <p:sp>
        <p:nvSpPr>
          <p:cNvPr id="2622" name="Google Shape;2622;p153"/>
          <p:cNvSpPr txBox="1"/>
          <p:nvPr>
            <p:ph type="title"/>
          </p:nvPr>
        </p:nvSpPr>
        <p:spPr>
          <a:xfrm>
            <a:off x="0" y="2"/>
            <a:ext cx="12192000" cy="3425951"/>
          </a:xfrm>
          <a:prstGeom prst="rect">
            <a:avLst/>
          </a:prstGeom>
          <a:noFill/>
          <a:ln>
            <a:noFill/>
          </a:ln>
        </p:spPr>
        <p:txBody>
          <a:bodyPr anchorCtr="0" anchor="t" bIns="228600" lIns="182875" spcFirstLastPara="1" rIns="228600" wrap="square" tIns="164575">
            <a:noAutofit/>
          </a:bodyPr>
          <a:lstStyle>
            <a:lvl1pPr lvl="0" algn="l">
              <a:lnSpc>
                <a:spcPct val="90000"/>
              </a:lnSpc>
              <a:spcBef>
                <a:spcPts val="0"/>
              </a:spcBef>
              <a:spcAft>
                <a:spcPts val="0"/>
              </a:spcAft>
              <a:buSzPts val="1400"/>
              <a:buNone/>
              <a:defRPr sz="6399">
                <a:solidFill>
                  <a:schemeClr val="l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623" name="Google Shape;2623;p153"/>
          <p:cNvSpPr txBox="1"/>
          <p:nvPr>
            <p:ph idx="1" type="body"/>
          </p:nvPr>
        </p:nvSpPr>
        <p:spPr>
          <a:xfrm>
            <a:off x="0" y="3426885"/>
            <a:ext cx="3048000" cy="3431116"/>
          </a:xfrm>
          <a:prstGeom prst="rect">
            <a:avLst/>
          </a:prstGeom>
          <a:noFill/>
          <a:ln>
            <a:noFill/>
          </a:ln>
        </p:spPr>
        <p:txBody>
          <a:bodyPr anchorCtr="0" anchor="t" bIns="228600" lIns="219450" spcFirstLastPara="1" rIns="228600" wrap="square" tIns="201150">
            <a:noAutofit/>
          </a:bodyPr>
          <a:lstStyle>
            <a:lvl1pPr indent="-228600" lvl="0" marL="457200" algn="l">
              <a:lnSpc>
                <a:spcPct val="100000"/>
              </a:lnSpc>
              <a:spcBef>
                <a:spcPts val="1467"/>
              </a:spcBef>
              <a:spcAft>
                <a:spcPts val="0"/>
              </a:spcAft>
              <a:buSzPts val="1680"/>
              <a:buNone/>
              <a:defRPr>
                <a:solidFill>
                  <a:schemeClr val="lt1"/>
                </a:solidFill>
              </a:defRPr>
            </a:lvl1pPr>
            <a:lvl2pPr indent="-342900" lvl="1" marL="914400" algn="l">
              <a:lnSpc>
                <a:spcPct val="100000"/>
              </a:lnSpc>
              <a:spcBef>
                <a:spcPts val="1467"/>
              </a:spcBef>
              <a:spcAft>
                <a:spcPts val="0"/>
              </a:spcAft>
              <a:buSzPts val="1800"/>
              <a:buChar char="–"/>
              <a:defRPr/>
            </a:lvl2pPr>
            <a:lvl3pPr indent="-342900" lvl="2" marL="1371600" algn="l">
              <a:lnSpc>
                <a:spcPct val="100000"/>
              </a:lnSpc>
              <a:spcBef>
                <a:spcPts val="1467"/>
              </a:spcBef>
              <a:spcAft>
                <a:spcPts val="0"/>
              </a:spcAft>
              <a:buSzPts val="1800"/>
              <a:buChar char="•"/>
              <a:defRPr/>
            </a:lvl3pPr>
            <a:lvl4pPr indent="-342900" lvl="3" marL="1828800" algn="l">
              <a:lnSpc>
                <a:spcPct val="100000"/>
              </a:lnSpc>
              <a:spcBef>
                <a:spcPts val="1467"/>
              </a:spcBef>
              <a:spcAft>
                <a:spcPts val="0"/>
              </a:spcAft>
              <a:buSzPts val="1800"/>
              <a:buChar char="–"/>
              <a:defRPr/>
            </a:lvl4pPr>
            <a:lvl5pPr indent="-342900" lvl="4" marL="2286000" algn="l">
              <a:lnSpc>
                <a:spcPct val="100000"/>
              </a:lnSpc>
              <a:spcBef>
                <a:spcPts val="1467"/>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24" name="Google Shape;2624;p153"/>
          <p:cNvSpPr txBox="1"/>
          <p:nvPr>
            <p:ph idx="2" type="body"/>
          </p:nvPr>
        </p:nvSpPr>
        <p:spPr>
          <a:xfrm>
            <a:off x="3048001" y="3426885"/>
            <a:ext cx="3048000" cy="3431116"/>
          </a:xfrm>
          <a:prstGeom prst="rect">
            <a:avLst/>
          </a:prstGeom>
          <a:noFill/>
          <a:ln>
            <a:noFill/>
          </a:ln>
        </p:spPr>
        <p:txBody>
          <a:bodyPr anchorCtr="0" anchor="t" bIns="228600" lIns="219450" spcFirstLastPara="1" rIns="228600" wrap="square" tIns="201150">
            <a:noAutofit/>
          </a:bodyPr>
          <a:lstStyle>
            <a:lvl1pPr indent="-228600" lvl="0" marL="457200" algn="l">
              <a:lnSpc>
                <a:spcPct val="100000"/>
              </a:lnSpc>
              <a:spcBef>
                <a:spcPts val="1467"/>
              </a:spcBef>
              <a:spcAft>
                <a:spcPts val="0"/>
              </a:spcAft>
              <a:buSzPts val="1680"/>
              <a:buNone/>
              <a:defRPr>
                <a:solidFill>
                  <a:schemeClr val="lt1"/>
                </a:solidFill>
              </a:defRPr>
            </a:lvl1pPr>
            <a:lvl2pPr indent="-342900" lvl="1" marL="914400" algn="l">
              <a:lnSpc>
                <a:spcPct val="100000"/>
              </a:lnSpc>
              <a:spcBef>
                <a:spcPts val="1467"/>
              </a:spcBef>
              <a:spcAft>
                <a:spcPts val="0"/>
              </a:spcAft>
              <a:buSzPts val="1800"/>
              <a:buChar char="–"/>
              <a:defRPr/>
            </a:lvl2pPr>
            <a:lvl3pPr indent="-342900" lvl="2" marL="1371600" algn="l">
              <a:lnSpc>
                <a:spcPct val="100000"/>
              </a:lnSpc>
              <a:spcBef>
                <a:spcPts val="1467"/>
              </a:spcBef>
              <a:spcAft>
                <a:spcPts val="0"/>
              </a:spcAft>
              <a:buSzPts val="1800"/>
              <a:buChar char="•"/>
              <a:defRPr/>
            </a:lvl3pPr>
            <a:lvl4pPr indent="-342900" lvl="3" marL="1828800" algn="l">
              <a:lnSpc>
                <a:spcPct val="100000"/>
              </a:lnSpc>
              <a:spcBef>
                <a:spcPts val="1467"/>
              </a:spcBef>
              <a:spcAft>
                <a:spcPts val="0"/>
              </a:spcAft>
              <a:buSzPts val="1800"/>
              <a:buChar char="–"/>
              <a:defRPr/>
            </a:lvl4pPr>
            <a:lvl5pPr indent="-342900" lvl="4" marL="2286000" algn="l">
              <a:lnSpc>
                <a:spcPct val="100000"/>
              </a:lnSpc>
              <a:spcBef>
                <a:spcPts val="1467"/>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25" name="Google Shape;2625;p153"/>
          <p:cNvSpPr txBox="1"/>
          <p:nvPr>
            <p:ph idx="3" type="body"/>
          </p:nvPr>
        </p:nvSpPr>
        <p:spPr>
          <a:xfrm>
            <a:off x="6096000" y="3426883"/>
            <a:ext cx="3048000" cy="3431117"/>
          </a:xfrm>
          <a:prstGeom prst="rect">
            <a:avLst/>
          </a:prstGeom>
          <a:noFill/>
          <a:ln>
            <a:noFill/>
          </a:ln>
        </p:spPr>
        <p:txBody>
          <a:bodyPr anchorCtr="0" anchor="t" bIns="228600" lIns="219450" spcFirstLastPara="1" rIns="228600" wrap="square" tIns="201150">
            <a:noAutofit/>
          </a:bodyPr>
          <a:lstStyle>
            <a:lvl1pPr indent="-228600" lvl="0" marL="457200" algn="l">
              <a:lnSpc>
                <a:spcPct val="100000"/>
              </a:lnSpc>
              <a:spcBef>
                <a:spcPts val="1467"/>
              </a:spcBef>
              <a:spcAft>
                <a:spcPts val="0"/>
              </a:spcAft>
              <a:buSzPts val="1680"/>
              <a:buNone/>
              <a:defRPr>
                <a:solidFill>
                  <a:schemeClr val="lt1"/>
                </a:solidFill>
              </a:defRPr>
            </a:lvl1pPr>
            <a:lvl2pPr indent="-342900" lvl="1" marL="914400" algn="l">
              <a:lnSpc>
                <a:spcPct val="100000"/>
              </a:lnSpc>
              <a:spcBef>
                <a:spcPts val="1467"/>
              </a:spcBef>
              <a:spcAft>
                <a:spcPts val="0"/>
              </a:spcAft>
              <a:buSzPts val="1800"/>
              <a:buChar char="–"/>
              <a:defRPr/>
            </a:lvl2pPr>
            <a:lvl3pPr indent="-342900" lvl="2" marL="1371600" algn="l">
              <a:lnSpc>
                <a:spcPct val="100000"/>
              </a:lnSpc>
              <a:spcBef>
                <a:spcPts val="1467"/>
              </a:spcBef>
              <a:spcAft>
                <a:spcPts val="0"/>
              </a:spcAft>
              <a:buSzPts val="1800"/>
              <a:buChar char="•"/>
              <a:defRPr/>
            </a:lvl3pPr>
            <a:lvl4pPr indent="-342900" lvl="3" marL="1828800" algn="l">
              <a:lnSpc>
                <a:spcPct val="100000"/>
              </a:lnSpc>
              <a:spcBef>
                <a:spcPts val="1467"/>
              </a:spcBef>
              <a:spcAft>
                <a:spcPts val="0"/>
              </a:spcAft>
              <a:buSzPts val="1800"/>
              <a:buChar char="–"/>
              <a:defRPr/>
            </a:lvl4pPr>
            <a:lvl5pPr indent="-342900" lvl="4" marL="2286000" algn="l">
              <a:lnSpc>
                <a:spcPct val="100000"/>
              </a:lnSpc>
              <a:spcBef>
                <a:spcPts val="1467"/>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26" name="Google Shape;2626;p153"/>
          <p:cNvSpPr txBox="1"/>
          <p:nvPr>
            <p:ph idx="4" type="body"/>
          </p:nvPr>
        </p:nvSpPr>
        <p:spPr>
          <a:xfrm>
            <a:off x="9144000" y="3426883"/>
            <a:ext cx="3048000" cy="3431117"/>
          </a:xfrm>
          <a:prstGeom prst="rect">
            <a:avLst/>
          </a:prstGeom>
          <a:noFill/>
          <a:ln>
            <a:noFill/>
          </a:ln>
        </p:spPr>
        <p:txBody>
          <a:bodyPr anchorCtr="0" anchor="t" bIns="228600" lIns="219450" spcFirstLastPara="1" rIns="228600" wrap="square" tIns="201150">
            <a:noAutofit/>
          </a:bodyPr>
          <a:lstStyle>
            <a:lvl1pPr indent="-228600" lvl="0" marL="457200" algn="l">
              <a:lnSpc>
                <a:spcPct val="100000"/>
              </a:lnSpc>
              <a:spcBef>
                <a:spcPts val="1467"/>
              </a:spcBef>
              <a:spcAft>
                <a:spcPts val="0"/>
              </a:spcAft>
              <a:buSzPts val="1680"/>
              <a:buNone/>
              <a:defRPr>
                <a:solidFill>
                  <a:schemeClr val="lt1"/>
                </a:solidFill>
              </a:defRPr>
            </a:lvl1pPr>
            <a:lvl2pPr indent="-342900" lvl="1" marL="914400" algn="l">
              <a:lnSpc>
                <a:spcPct val="100000"/>
              </a:lnSpc>
              <a:spcBef>
                <a:spcPts val="1467"/>
              </a:spcBef>
              <a:spcAft>
                <a:spcPts val="0"/>
              </a:spcAft>
              <a:buSzPts val="1800"/>
              <a:buChar char="–"/>
              <a:defRPr/>
            </a:lvl2pPr>
            <a:lvl3pPr indent="-342900" lvl="2" marL="1371600" algn="l">
              <a:lnSpc>
                <a:spcPct val="100000"/>
              </a:lnSpc>
              <a:spcBef>
                <a:spcPts val="1467"/>
              </a:spcBef>
              <a:spcAft>
                <a:spcPts val="0"/>
              </a:spcAft>
              <a:buSzPts val="1800"/>
              <a:buChar char="•"/>
              <a:defRPr/>
            </a:lvl3pPr>
            <a:lvl4pPr indent="-342900" lvl="3" marL="1828800" algn="l">
              <a:lnSpc>
                <a:spcPct val="100000"/>
              </a:lnSpc>
              <a:spcBef>
                <a:spcPts val="1467"/>
              </a:spcBef>
              <a:spcAft>
                <a:spcPts val="0"/>
              </a:spcAft>
              <a:buSzPts val="1800"/>
              <a:buChar char="–"/>
              <a:defRPr/>
            </a:lvl4pPr>
            <a:lvl5pPr indent="-342900" lvl="4" marL="2286000" algn="l">
              <a:lnSpc>
                <a:spcPct val="100000"/>
              </a:lnSpc>
              <a:spcBef>
                <a:spcPts val="1467"/>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27" name="Google Shape;2627;p153"/>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28" name="Google Shape;2628;p153"/>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cxnSp>
        <p:nvCxnSpPr>
          <p:cNvPr id="2629" name="Google Shape;2629;p153"/>
          <p:cNvCxnSpPr/>
          <p:nvPr/>
        </p:nvCxnSpPr>
        <p:spPr>
          <a:xfrm rot="10800000">
            <a:off x="3048000" y="3722189"/>
            <a:ext cx="0" cy="2272212"/>
          </a:xfrm>
          <a:prstGeom prst="straightConnector1">
            <a:avLst/>
          </a:prstGeom>
          <a:noFill/>
          <a:ln cap="flat" cmpd="sng" w="9525">
            <a:solidFill>
              <a:schemeClr val="lt1"/>
            </a:solidFill>
            <a:prstDash val="solid"/>
            <a:round/>
            <a:headEnd len="sm" w="sm" type="none"/>
            <a:tailEnd len="sm" w="sm" type="none"/>
          </a:ln>
        </p:spPr>
      </p:cxnSp>
      <p:cxnSp>
        <p:nvCxnSpPr>
          <p:cNvPr id="2630" name="Google Shape;2630;p153"/>
          <p:cNvCxnSpPr/>
          <p:nvPr/>
        </p:nvCxnSpPr>
        <p:spPr>
          <a:xfrm rot="10800000">
            <a:off x="6096000" y="3722189"/>
            <a:ext cx="0" cy="2272212"/>
          </a:xfrm>
          <a:prstGeom prst="straightConnector1">
            <a:avLst/>
          </a:prstGeom>
          <a:noFill/>
          <a:ln cap="flat" cmpd="sng" w="9525">
            <a:solidFill>
              <a:schemeClr val="lt1"/>
            </a:solidFill>
            <a:prstDash val="solid"/>
            <a:round/>
            <a:headEnd len="sm" w="sm" type="none"/>
            <a:tailEnd len="sm" w="sm" type="none"/>
          </a:ln>
        </p:spPr>
      </p:cxnSp>
      <p:cxnSp>
        <p:nvCxnSpPr>
          <p:cNvPr id="2631" name="Google Shape;2631;p153"/>
          <p:cNvCxnSpPr/>
          <p:nvPr/>
        </p:nvCxnSpPr>
        <p:spPr>
          <a:xfrm rot="10800000">
            <a:off x="9144000" y="3722189"/>
            <a:ext cx="0" cy="2272212"/>
          </a:xfrm>
          <a:prstGeom prst="straightConnector1">
            <a:avLst/>
          </a:prstGeom>
          <a:noFill/>
          <a:ln cap="flat" cmpd="sng" w="9525">
            <a:solidFill>
              <a:schemeClr val="lt1"/>
            </a:solidFill>
            <a:prstDash val="solid"/>
            <a:round/>
            <a:headEnd len="sm" w="sm" type="none"/>
            <a:tailEnd len="sm" w="sm" type="none"/>
          </a:ln>
        </p:spPr>
      </p:cxnSp>
      <p:cxnSp>
        <p:nvCxnSpPr>
          <p:cNvPr id="2632" name="Google Shape;2632;p153"/>
          <p:cNvCxnSpPr/>
          <p:nvPr/>
        </p:nvCxnSpPr>
        <p:spPr>
          <a:xfrm>
            <a:off x="304800" y="3429000"/>
            <a:ext cx="11582400" cy="0"/>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gray box) over image(s)">
  <p:cSld name="title (gray box) over image(s)">
    <p:spTree>
      <p:nvGrpSpPr>
        <p:cNvPr id="2633" name="Shape 2633"/>
        <p:cNvGrpSpPr/>
        <p:nvPr/>
      </p:nvGrpSpPr>
      <p:grpSpPr>
        <a:xfrm>
          <a:off x="0" y="0"/>
          <a:ext cx="0" cy="0"/>
          <a:chOff x="0" y="0"/>
          <a:chExt cx="0" cy="0"/>
        </a:xfrm>
      </p:grpSpPr>
      <p:sp>
        <p:nvSpPr>
          <p:cNvPr id="2634" name="Google Shape;2634;p154"/>
          <p:cNvSpPr txBox="1"/>
          <p:nvPr>
            <p:ph type="title"/>
          </p:nvPr>
        </p:nvSpPr>
        <p:spPr>
          <a:xfrm>
            <a:off x="0" y="0"/>
            <a:ext cx="12192000" cy="1701800"/>
          </a:xfrm>
          <a:prstGeom prst="rect">
            <a:avLst/>
          </a:prstGeom>
          <a:solidFill>
            <a:schemeClr val="lt2"/>
          </a:solidFill>
          <a:ln>
            <a:noFill/>
          </a:ln>
        </p:spPr>
        <p:txBody>
          <a:bodyPr anchorCtr="0" anchor="t" bIns="228600" lIns="210300" spcFirstLastPara="1" rIns="228600" wrap="square" tIns="201150">
            <a:noAutofit/>
          </a:bodyPr>
          <a:lstStyle>
            <a:lvl1pPr lvl="0" algn="l">
              <a:lnSpc>
                <a:spcPct val="90000"/>
              </a:lnSpc>
              <a:spcBef>
                <a:spcPts val="0"/>
              </a:spcBef>
              <a:spcAft>
                <a:spcPts val="0"/>
              </a:spcAft>
              <a:buSzPts val="1400"/>
              <a:buNone/>
              <a:defRPr>
                <a:solidFill>
                  <a:schemeClr val="l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635" name="Google Shape;2635;p154"/>
          <p:cNvSpPr/>
          <p:nvPr>
            <p:ph idx="2" type="pic"/>
          </p:nvPr>
        </p:nvSpPr>
        <p:spPr>
          <a:xfrm>
            <a:off x="0" y="1701800"/>
            <a:ext cx="12192000" cy="5156200"/>
          </a:xfrm>
          <a:prstGeom prst="rect">
            <a:avLst/>
          </a:prstGeom>
          <a:noFill/>
          <a:ln>
            <a:noFill/>
          </a:ln>
        </p:spPr>
      </p:sp>
      <p:sp>
        <p:nvSpPr>
          <p:cNvPr id="2636" name="Google Shape;2636;p154"/>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37" name="Google Shape;2637;p154"/>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p:cSld name="Contents">
    <p:bg>
      <p:bgPr>
        <a:solidFill>
          <a:schemeClr val="dk1"/>
        </a:solidFill>
      </p:bgPr>
    </p:bg>
    <p:spTree>
      <p:nvGrpSpPr>
        <p:cNvPr id="68" name="Shape 68"/>
        <p:cNvGrpSpPr/>
        <p:nvPr/>
      </p:nvGrpSpPr>
      <p:grpSpPr>
        <a:xfrm>
          <a:off x="0" y="0"/>
          <a:ext cx="0" cy="0"/>
          <a:chOff x="0" y="0"/>
          <a:chExt cx="0" cy="0"/>
        </a:xfrm>
      </p:grpSpPr>
      <p:sp>
        <p:nvSpPr>
          <p:cNvPr id="69" name="Google Shape;69;p88"/>
          <p:cNvSpPr txBox="1"/>
          <p:nvPr>
            <p:ph type="title"/>
          </p:nvPr>
        </p:nvSpPr>
        <p:spPr>
          <a:xfrm>
            <a:off x="287999" y="192024"/>
            <a:ext cx="2477765" cy="228679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3199"/>
              <a:buFont typeface="IBM Plex Sans Light"/>
              <a:buNone/>
              <a:defRPr sz="31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70" name="Google Shape;70;p88"/>
          <p:cNvSpPr txBox="1"/>
          <p:nvPr>
            <p:ph idx="1" type="body"/>
          </p:nvPr>
        </p:nvSpPr>
        <p:spPr>
          <a:xfrm>
            <a:off x="6380919" y="284957"/>
            <a:ext cx="2476178" cy="5715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71" name="Google Shape;71;p88"/>
          <p:cNvSpPr txBox="1"/>
          <p:nvPr>
            <p:ph idx="2" type="body"/>
          </p:nvPr>
        </p:nvSpPr>
        <p:spPr>
          <a:xfrm>
            <a:off x="9430110" y="284957"/>
            <a:ext cx="2474590" cy="5715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72" name="Google Shape;72;p88"/>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73" name="Google Shape;73;p88"/>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gray box) over image(s)">
  <p:cSld name="text (gray box) over image(s)">
    <p:spTree>
      <p:nvGrpSpPr>
        <p:cNvPr id="2638" name="Shape 2638"/>
        <p:cNvGrpSpPr/>
        <p:nvPr/>
      </p:nvGrpSpPr>
      <p:grpSpPr>
        <a:xfrm>
          <a:off x="0" y="0"/>
          <a:ext cx="0" cy="0"/>
          <a:chOff x="0" y="0"/>
          <a:chExt cx="0" cy="0"/>
        </a:xfrm>
      </p:grpSpPr>
      <p:sp>
        <p:nvSpPr>
          <p:cNvPr id="2639" name="Google Shape;2639;p155"/>
          <p:cNvSpPr/>
          <p:nvPr>
            <p:ph idx="2" type="pic"/>
          </p:nvPr>
        </p:nvSpPr>
        <p:spPr>
          <a:xfrm>
            <a:off x="0" y="0"/>
            <a:ext cx="12192000" cy="6864096"/>
          </a:xfrm>
          <a:prstGeom prst="rect">
            <a:avLst/>
          </a:prstGeom>
          <a:noFill/>
          <a:ln>
            <a:noFill/>
          </a:ln>
        </p:spPr>
      </p:sp>
      <p:sp>
        <p:nvSpPr>
          <p:cNvPr id="2640" name="Google Shape;2640;p155"/>
          <p:cNvSpPr txBox="1"/>
          <p:nvPr>
            <p:ph idx="1" type="body"/>
          </p:nvPr>
        </p:nvSpPr>
        <p:spPr>
          <a:xfrm>
            <a:off x="-3" y="3429000"/>
            <a:ext cx="3048004" cy="3429000"/>
          </a:xfrm>
          <a:prstGeom prst="rect">
            <a:avLst/>
          </a:prstGeom>
          <a:solidFill>
            <a:schemeClr val="lt2"/>
          </a:solidFill>
          <a:ln>
            <a:noFill/>
          </a:ln>
        </p:spPr>
        <p:txBody>
          <a:bodyPr anchorCtr="0" anchor="t" bIns="228600" lIns="219450" spcFirstLastPara="1" rIns="228600" wrap="square" tIns="201150">
            <a:noAutofit/>
          </a:bodyPr>
          <a:lstStyle>
            <a:lvl1pPr indent="-228600" lvl="0" marL="457200" algn="l">
              <a:lnSpc>
                <a:spcPct val="100000"/>
              </a:lnSpc>
              <a:spcBef>
                <a:spcPts val="1467"/>
              </a:spcBef>
              <a:spcAft>
                <a:spcPts val="0"/>
              </a:spcAft>
              <a:buClr>
                <a:srgbClr val="001141"/>
              </a:buClr>
              <a:buSzPts val="1680"/>
              <a:buNone/>
              <a:defRPr>
                <a:solidFill>
                  <a:schemeClr val="lt1"/>
                </a:solidFill>
              </a:defRPr>
            </a:lvl1pPr>
            <a:lvl2pPr indent="-313245" lvl="1" marL="914400" algn="l">
              <a:lnSpc>
                <a:spcPct val="100000"/>
              </a:lnSpc>
              <a:spcBef>
                <a:spcPts val="1467"/>
              </a:spcBef>
              <a:spcAft>
                <a:spcPts val="0"/>
              </a:spcAft>
              <a:buClr>
                <a:srgbClr val="001141"/>
              </a:buClr>
              <a:buSzPts val="1333"/>
              <a:buChar char="–"/>
              <a:defRPr sz="1333">
                <a:solidFill>
                  <a:schemeClr val="lt1"/>
                </a:solidFill>
              </a:defRPr>
            </a:lvl2pPr>
            <a:lvl3pPr indent="-313245" lvl="2" marL="1371600" algn="l">
              <a:lnSpc>
                <a:spcPct val="100000"/>
              </a:lnSpc>
              <a:spcBef>
                <a:spcPts val="1467"/>
              </a:spcBef>
              <a:spcAft>
                <a:spcPts val="0"/>
              </a:spcAft>
              <a:buClr>
                <a:srgbClr val="001141"/>
              </a:buClr>
              <a:buSzPts val="1333"/>
              <a:buChar char="•"/>
              <a:defRPr sz="1333">
                <a:solidFill>
                  <a:schemeClr val="lt1"/>
                </a:solidFill>
              </a:defRPr>
            </a:lvl3pPr>
            <a:lvl4pPr indent="-313245" lvl="3" marL="1828800" algn="l">
              <a:lnSpc>
                <a:spcPct val="100000"/>
              </a:lnSpc>
              <a:spcBef>
                <a:spcPts val="1467"/>
              </a:spcBef>
              <a:spcAft>
                <a:spcPts val="0"/>
              </a:spcAft>
              <a:buClr>
                <a:srgbClr val="001141"/>
              </a:buClr>
              <a:buSzPts val="1333"/>
              <a:buChar char="–"/>
              <a:defRPr sz="1333">
                <a:solidFill>
                  <a:schemeClr val="lt1"/>
                </a:solidFill>
              </a:defRPr>
            </a:lvl4pPr>
            <a:lvl5pPr indent="-313245" lvl="4" marL="2286000" algn="l">
              <a:lnSpc>
                <a:spcPct val="100000"/>
              </a:lnSpc>
              <a:spcBef>
                <a:spcPts val="1467"/>
              </a:spcBef>
              <a:spcAft>
                <a:spcPts val="0"/>
              </a:spcAft>
              <a:buClr>
                <a:srgbClr val="001141"/>
              </a:buClr>
              <a:buSzPts val="1333"/>
              <a:buChar char="»"/>
              <a:defRPr sz="1333">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41" name="Google Shape;2641;p155"/>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42" name="Google Shape;2642;p155"/>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4 tall)">
  <p:cSld name="boxes (4 tall)">
    <p:spTree>
      <p:nvGrpSpPr>
        <p:cNvPr id="2643" name="Shape 2643"/>
        <p:cNvGrpSpPr/>
        <p:nvPr/>
      </p:nvGrpSpPr>
      <p:grpSpPr>
        <a:xfrm>
          <a:off x="0" y="0"/>
          <a:ext cx="0" cy="0"/>
          <a:chOff x="0" y="0"/>
          <a:chExt cx="0" cy="0"/>
        </a:xfrm>
      </p:grpSpPr>
      <p:sp>
        <p:nvSpPr>
          <p:cNvPr id="2644" name="Google Shape;2644;p156"/>
          <p:cNvSpPr txBox="1"/>
          <p:nvPr>
            <p:ph idx="1" type="body"/>
          </p:nvPr>
        </p:nvSpPr>
        <p:spPr>
          <a:xfrm>
            <a:off x="0" y="0"/>
            <a:ext cx="3048000" cy="6864096"/>
          </a:xfrm>
          <a:prstGeom prst="rect">
            <a:avLst/>
          </a:prstGeom>
          <a:noFill/>
          <a:ln>
            <a:noFill/>
          </a:ln>
        </p:spPr>
        <p:txBody>
          <a:bodyPr anchorCtr="0" anchor="t" bIns="228600" lIns="219450" spcFirstLastPara="1" rIns="228600" wrap="square" tIns="201150">
            <a:noAutofit/>
          </a:bodyPr>
          <a:lstStyle>
            <a:lvl1pPr indent="-228600" lvl="0" marL="457200" algn="l">
              <a:lnSpc>
                <a:spcPct val="100000"/>
              </a:lnSpc>
              <a:spcBef>
                <a:spcPts val="1467"/>
              </a:spcBef>
              <a:spcAft>
                <a:spcPts val="0"/>
              </a:spcAft>
              <a:buClr>
                <a:srgbClr val="001141"/>
              </a:buClr>
              <a:buSzPts val="1680"/>
              <a:buNone/>
              <a:defRPr>
                <a:solidFill>
                  <a:schemeClr val="lt1"/>
                </a:solidFill>
              </a:defRPr>
            </a:lvl1pPr>
            <a:lvl2pPr indent="-347154" lvl="1" marL="914400" algn="l">
              <a:lnSpc>
                <a:spcPct val="100000"/>
              </a:lnSpc>
              <a:spcBef>
                <a:spcPts val="1467"/>
              </a:spcBef>
              <a:spcAft>
                <a:spcPts val="0"/>
              </a:spcAft>
              <a:buClr>
                <a:srgbClr val="001141"/>
              </a:buClr>
              <a:buSzPts val="1867"/>
              <a:buChar char="–"/>
              <a:defRPr>
                <a:solidFill>
                  <a:schemeClr val="lt1"/>
                </a:solidFill>
              </a:defRPr>
            </a:lvl2pPr>
            <a:lvl3pPr indent="-347154" lvl="2" marL="1371600" algn="l">
              <a:lnSpc>
                <a:spcPct val="100000"/>
              </a:lnSpc>
              <a:spcBef>
                <a:spcPts val="1467"/>
              </a:spcBef>
              <a:spcAft>
                <a:spcPts val="0"/>
              </a:spcAft>
              <a:buClr>
                <a:srgbClr val="001141"/>
              </a:buClr>
              <a:buSzPts val="1867"/>
              <a:buChar char="•"/>
              <a:defRPr>
                <a:solidFill>
                  <a:schemeClr val="lt1"/>
                </a:solidFill>
              </a:defRPr>
            </a:lvl3pPr>
            <a:lvl4pPr indent="-347154" lvl="3" marL="1828800" algn="l">
              <a:lnSpc>
                <a:spcPct val="100000"/>
              </a:lnSpc>
              <a:spcBef>
                <a:spcPts val="1467"/>
              </a:spcBef>
              <a:spcAft>
                <a:spcPts val="0"/>
              </a:spcAft>
              <a:buClr>
                <a:srgbClr val="001141"/>
              </a:buClr>
              <a:buSzPts val="1867"/>
              <a:buChar char="–"/>
              <a:defRPr>
                <a:solidFill>
                  <a:schemeClr val="lt1"/>
                </a:solidFill>
              </a:defRPr>
            </a:lvl4pPr>
            <a:lvl5pPr indent="-347154" lvl="4" marL="2286000" algn="l">
              <a:lnSpc>
                <a:spcPct val="100000"/>
              </a:lnSpc>
              <a:spcBef>
                <a:spcPts val="1467"/>
              </a:spcBef>
              <a:spcAft>
                <a:spcPts val="0"/>
              </a:spcAft>
              <a:buClr>
                <a:srgbClr val="001141"/>
              </a:buClr>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45" name="Google Shape;2645;p156"/>
          <p:cNvSpPr txBox="1"/>
          <p:nvPr>
            <p:ph idx="2" type="body"/>
          </p:nvPr>
        </p:nvSpPr>
        <p:spPr>
          <a:xfrm>
            <a:off x="3048000" y="0"/>
            <a:ext cx="3048000" cy="6864096"/>
          </a:xfrm>
          <a:prstGeom prst="rect">
            <a:avLst/>
          </a:prstGeom>
          <a:noFill/>
          <a:ln>
            <a:noFill/>
          </a:ln>
        </p:spPr>
        <p:txBody>
          <a:bodyPr anchorCtr="0" anchor="t" bIns="228600" lIns="219450" spcFirstLastPara="1" rIns="228600" wrap="square" tIns="201150">
            <a:noAutofit/>
          </a:bodyPr>
          <a:lstStyle>
            <a:lvl1pPr indent="-228600" lvl="0" marL="457200" algn="l">
              <a:lnSpc>
                <a:spcPct val="100000"/>
              </a:lnSpc>
              <a:spcBef>
                <a:spcPts val="1467"/>
              </a:spcBef>
              <a:spcAft>
                <a:spcPts val="0"/>
              </a:spcAft>
              <a:buClr>
                <a:srgbClr val="001141"/>
              </a:buClr>
              <a:buSzPts val="1680"/>
              <a:buNone/>
              <a:defRPr>
                <a:solidFill>
                  <a:schemeClr val="lt1"/>
                </a:solidFill>
              </a:defRPr>
            </a:lvl1pPr>
            <a:lvl2pPr indent="-347154" lvl="1" marL="914400" algn="l">
              <a:lnSpc>
                <a:spcPct val="100000"/>
              </a:lnSpc>
              <a:spcBef>
                <a:spcPts val="1467"/>
              </a:spcBef>
              <a:spcAft>
                <a:spcPts val="0"/>
              </a:spcAft>
              <a:buClr>
                <a:srgbClr val="001141"/>
              </a:buClr>
              <a:buSzPts val="1867"/>
              <a:buChar char="–"/>
              <a:defRPr>
                <a:solidFill>
                  <a:schemeClr val="lt1"/>
                </a:solidFill>
              </a:defRPr>
            </a:lvl2pPr>
            <a:lvl3pPr indent="-347154" lvl="2" marL="1371600" algn="l">
              <a:lnSpc>
                <a:spcPct val="100000"/>
              </a:lnSpc>
              <a:spcBef>
                <a:spcPts val="1467"/>
              </a:spcBef>
              <a:spcAft>
                <a:spcPts val="0"/>
              </a:spcAft>
              <a:buClr>
                <a:srgbClr val="001141"/>
              </a:buClr>
              <a:buSzPts val="1867"/>
              <a:buChar char="•"/>
              <a:defRPr>
                <a:solidFill>
                  <a:schemeClr val="lt1"/>
                </a:solidFill>
              </a:defRPr>
            </a:lvl3pPr>
            <a:lvl4pPr indent="-347154" lvl="3" marL="1828800" algn="l">
              <a:lnSpc>
                <a:spcPct val="100000"/>
              </a:lnSpc>
              <a:spcBef>
                <a:spcPts val="1467"/>
              </a:spcBef>
              <a:spcAft>
                <a:spcPts val="0"/>
              </a:spcAft>
              <a:buClr>
                <a:srgbClr val="001141"/>
              </a:buClr>
              <a:buSzPts val="1867"/>
              <a:buChar char="–"/>
              <a:defRPr>
                <a:solidFill>
                  <a:schemeClr val="lt1"/>
                </a:solidFill>
              </a:defRPr>
            </a:lvl4pPr>
            <a:lvl5pPr indent="-347154" lvl="4" marL="2286000" algn="l">
              <a:lnSpc>
                <a:spcPct val="100000"/>
              </a:lnSpc>
              <a:spcBef>
                <a:spcPts val="1467"/>
              </a:spcBef>
              <a:spcAft>
                <a:spcPts val="0"/>
              </a:spcAft>
              <a:buClr>
                <a:srgbClr val="001141"/>
              </a:buClr>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46" name="Google Shape;2646;p156"/>
          <p:cNvSpPr txBox="1"/>
          <p:nvPr>
            <p:ph idx="3" type="body"/>
          </p:nvPr>
        </p:nvSpPr>
        <p:spPr>
          <a:xfrm>
            <a:off x="6096000" y="0"/>
            <a:ext cx="3048000" cy="6864096"/>
          </a:xfrm>
          <a:prstGeom prst="rect">
            <a:avLst/>
          </a:prstGeom>
          <a:noFill/>
          <a:ln>
            <a:noFill/>
          </a:ln>
        </p:spPr>
        <p:txBody>
          <a:bodyPr anchorCtr="0" anchor="t" bIns="228600" lIns="219450" spcFirstLastPara="1" rIns="228600" wrap="square" tIns="201150">
            <a:noAutofit/>
          </a:bodyPr>
          <a:lstStyle>
            <a:lvl1pPr indent="-228600" lvl="0" marL="457200" algn="l">
              <a:lnSpc>
                <a:spcPct val="100000"/>
              </a:lnSpc>
              <a:spcBef>
                <a:spcPts val="1467"/>
              </a:spcBef>
              <a:spcAft>
                <a:spcPts val="0"/>
              </a:spcAft>
              <a:buClr>
                <a:srgbClr val="001141"/>
              </a:buClr>
              <a:buSzPts val="1680"/>
              <a:buNone/>
              <a:defRPr>
                <a:solidFill>
                  <a:schemeClr val="lt1"/>
                </a:solidFill>
              </a:defRPr>
            </a:lvl1pPr>
            <a:lvl2pPr indent="-347154" lvl="1" marL="914400" algn="l">
              <a:lnSpc>
                <a:spcPct val="100000"/>
              </a:lnSpc>
              <a:spcBef>
                <a:spcPts val="1467"/>
              </a:spcBef>
              <a:spcAft>
                <a:spcPts val="0"/>
              </a:spcAft>
              <a:buClr>
                <a:srgbClr val="001141"/>
              </a:buClr>
              <a:buSzPts val="1867"/>
              <a:buChar char="–"/>
              <a:defRPr>
                <a:solidFill>
                  <a:schemeClr val="lt1"/>
                </a:solidFill>
              </a:defRPr>
            </a:lvl2pPr>
            <a:lvl3pPr indent="-347154" lvl="2" marL="1371600" algn="l">
              <a:lnSpc>
                <a:spcPct val="100000"/>
              </a:lnSpc>
              <a:spcBef>
                <a:spcPts val="1467"/>
              </a:spcBef>
              <a:spcAft>
                <a:spcPts val="0"/>
              </a:spcAft>
              <a:buClr>
                <a:srgbClr val="001141"/>
              </a:buClr>
              <a:buSzPts val="1867"/>
              <a:buChar char="•"/>
              <a:defRPr>
                <a:solidFill>
                  <a:schemeClr val="lt1"/>
                </a:solidFill>
              </a:defRPr>
            </a:lvl3pPr>
            <a:lvl4pPr indent="-347154" lvl="3" marL="1828800" algn="l">
              <a:lnSpc>
                <a:spcPct val="100000"/>
              </a:lnSpc>
              <a:spcBef>
                <a:spcPts val="1467"/>
              </a:spcBef>
              <a:spcAft>
                <a:spcPts val="0"/>
              </a:spcAft>
              <a:buClr>
                <a:srgbClr val="001141"/>
              </a:buClr>
              <a:buSzPts val="1867"/>
              <a:buChar char="–"/>
              <a:defRPr>
                <a:solidFill>
                  <a:schemeClr val="lt1"/>
                </a:solidFill>
              </a:defRPr>
            </a:lvl4pPr>
            <a:lvl5pPr indent="-347154" lvl="4" marL="2286000" algn="l">
              <a:lnSpc>
                <a:spcPct val="100000"/>
              </a:lnSpc>
              <a:spcBef>
                <a:spcPts val="1467"/>
              </a:spcBef>
              <a:spcAft>
                <a:spcPts val="0"/>
              </a:spcAft>
              <a:buClr>
                <a:srgbClr val="001141"/>
              </a:buClr>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47" name="Google Shape;2647;p156"/>
          <p:cNvSpPr txBox="1"/>
          <p:nvPr>
            <p:ph idx="4" type="body"/>
          </p:nvPr>
        </p:nvSpPr>
        <p:spPr>
          <a:xfrm>
            <a:off x="9144000" y="0"/>
            <a:ext cx="3048000" cy="6864096"/>
          </a:xfrm>
          <a:prstGeom prst="rect">
            <a:avLst/>
          </a:prstGeom>
          <a:noFill/>
          <a:ln>
            <a:noFill/>
          </a:ln>
        </p:spPr>
        <p:txBody>
          <a:bodyPr anchorCtr="0" anchor="t" bIns="228600" lIns="219450" spcFirstLastPara="1" rIns="228600" wrap="square" tIns="201150">
            <a:noAutofit/>
          </a:bodyPr>
          <a:lstStyle>
            <a:lvl1pPr indent="-228600" lvl="0" marL="457200" algn="l">
              <a:lnSpc>
                <a:spcPct val="100000"/>
              </a:lnSpc>
              <a:spcBef>
                <a:spcPts val="1467"/>
              </a:spcBef>
              <a:spcAft>
                <a:spcPts val="0"/>
              </a:spcAft>
              <a:buClr>
                <a:srgbClr val="001141"/>
              </a:buClr>
              <a:buSzPts val="1680"/>
              <a:buNone/>
              <a:defRPr>
                <a:solidFill>
                  <a:schemeClr val="lt1"/>
                </a:solidFill>
              </a:defRPr>
            </a:lvl1pPr>
            <a:lvl2pPr indent="-347154" lvl="1" marL="914400" algn="l">
              <a:lnSpc>
                <a:spcPct val="100000"/>
              </a:lnSpc>
              <a:spcBef>
                <a:spcPts val="1467"/>
              </a:spcBef>
              <a:spcAft>
                <a:spcPts val="0"/>
              </a:spcAft>
              <a:buClr>
                <a:srgbClr val="001141"/>
              </a:buClr>
              <a:buSzPts val="1867"/>
              <a:buChar char="–"/>
              <a:defRPr>
                <a:solidFill>
                  <a:schemeClr val="lt1"/>
                </a:solidFill>
              </a:defRPr>
            </a:lvl2pPr>
            <a:lvl3pPr indent="-347154" lvl="2" marL="1371600" algn="l">
              <a:lnSpc>
                <a:spcPct val="100000"/>
              </a:lnSpc>
              <a:spcBef>
                <a:spcPts val="1467"/>
              </a:spcBef>
              <a:spcAft>
                <a:spcPts val="0"/>
              </a:spcAft>
              <a:buClr>
                <a:srgbClr val="001141"/>
              </a:buClr>
              <a:buSzPts val="1867"/>
              <a:buChar char="•"/>
              <a:defRPr>
                <a:solidFill>
                  <a:schemeClr val="lt1"/>
                </a:solidFill>
              </a:defRPr>
            </a:lvl3pPr>
            <a:lvl4pPr indent="-347154" lvl="3" marL="1828800" algn="l">
              <a:lnSpc>
                <a:spcPct val="100000"/>
              </a:lnSpc>
              <a:spcBef>
                <a:spcPts val="1467"/>
              </a:spcBef>
              <a:spcAft>
                <a:spcPts val="0"/>
              </a:spcAft>
              <a:buClr>
                <a:srgbClr val="001141"/>
              </a:buClr>
              <a:buSzPts val="1867"/>
              <a:buChar char="–"/>
              <a:defRPr>
                <a:solidFill>
                  <a:schemeClr val="lt1"/>
                </a:solidFill>
              </a:defRPr>
            </a:lvl4pPr>
            <a:lvl5pPr indent="-347154" lvl="4" marL="2286000" algn="l">
              <a:lnSpc>
                <a:spcPct val="100000"/>
              </a:lnSpc>
              <a:spcBef>
                <a:spcPts val="1467"/>
              </a:spcBef>
              <a:spcAft>
                <a:spcPts val="0"/>
              </a:spcAft>
              <a:buClr>
                <a:srgbClr val="001141"/>
              </a:buClr>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48" name="Google Shape;2648;p156"/>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49" name="Google Shape;2649;p156"/>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cxnSp>
        <p:nvCxnSpPr>
          <p:cNvPr id="2650" name="Google Shape;2650;p156"/>
          <p:cNvCxnSpPr/>
          <p:nvPr/>
        </p:nvCxnSpPr>
        <p:spPr>
          <a:xfrm rot="10800000">
            <a:off x="6096000" y="313268"/>
            <a:ext cx="0" cy="5681133"/>
          </a:xfrm>
          <a:prstGeom prst="straightConnector1">
            <a:avLst/>
          </a:prstGeom>
          <a:noFill/>
          <a:ln cap="flat" cmpd="sng" w="9525">
            <a:solidFill>
              <a:schemeClr val="lt1"/>
            </a:solidFill>
            <a:prstDash val="solid"/>
            <a:round/>
            <a:headEnd len="sm" w="sm" type="none"/>
            <a:tailEnd len="sm" w="sm" type="none"/>
          </a:ln>
        </p:spPr>
      </p:cxnSp>
      <p:cxnSp>
        <p:nvCxnSpPr>
          <p:cNvPr id="2651" name="Google Shape;2651;p156"/>
          <p:cNvCxnSpPr/>
          <p:nvPr/>
        </p:nvCxnSpPr>
        <p:spPr>
          <a:xfrm rot="10800000">
            <a:off x="3045025" y="313268"/>
            <a:ext cx="0" cy="5681133"/>
          </a:xfrm>
          <a:prstGeom prst="straightConnector1">
            <a:avLst/>
          </a:prstGeom>
          <a:noFill/>
          <a:ln cap="flat" cmpd="sng" w="9525">
            <a:solidFill>
              <a:schemeClr val="lt1"/>
            </a:solidFill>
            <a:prstDash val="solid"/>
            <a:round/>
            <a:headEnd len="sm" w="sm" type="none"/>
            <a:tailEnd len="sm" w="sm" type="none"/>
          </a:ln>
        </p:spPr>
      </p:cxnSp>
      <p:cxnSp>
        <p:nvCxnSpPr>
          <p:cNvPr id="2652" name="Google Shape;2652;p156"/>
          <p:cNvCxnSpPr/>
          <p:nvPr/>
        </p:nvCxnSpPr>
        <p:spPr>
          <a:xfrm rot="10800000">
            <a:off x="9141025" y="313268"/>
            <a:ext cx="0" cy="5681133"/>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1/4), content (3/4)">
  <p:cSld name="title, text (1/4), content (3/4)">
    <p:spTree>
      <p:nvGrpSpPr>
        <p:cNvPr id="2653" name="Shape 2653"/>
        <p:cNvGrpSpPr/>
        <p:nvPr/>
      </p:nvGrpSpPr>
      <p:grpSpPr>
        <a:xfrm>
          <a:off x="0" y="0"/>
          <a:ext cx="0" cy="0"/>
          <a:chOff x="0" y="0"/>
          <a:chExt cx="0" cy="0"/>
        </a:xfrm>
      </p:grpSpPr>
      <p:sp>
        <p:nvSpPr>
          <p:cNvPr id="2654" name="Google Shape;2654;p157"/>
          <p:cNvSpPr txBox="1"/>
          <p:nvPr>
            <p:ph type="title"/>
          </p:nvPr>
        </p:nvSpPr>
        <p:spPr>
          <a:xfrm>
            <a:off x="280416" y="268224"/>
            <a:ext cx="5522976" cy="107289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l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655" name="Google Shape;2655;p157"/>
          <p:cNvSpPr txBox="1"/>
          <p:nvPr>
            <p:ph idx="1" type="body"/>
          </p:nvPr>
        </p:nvSpPr>
        <p:spPr>
          <a:xfrm>
            <a:off x="292608" y="1658112"/>
            <a:ext cx="2450592" cy="4336288"/>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SzPts val="1680"/>
              <a:buNone/>
              <a:defRPr>
                <a:solidFill>
                  <a:schemeClr val="lt1"/>
                </a:solidFill>
              </a:defRPr>
            </a:lvl1pPr>
            <a:lvl2pPr indent="-347154" lvl="1" marL="914400" algn="l">
              <a:lnSpc>
                <a:spcPct val="100000"/>
              </a:lnSpc>
              <a:spcBef>
                <a:spcPts val="1467"/>
              </a:spcBef>
              <a:spcAft>
                <a:spcPts val="0"/>
              </a:spcAft>
              <a:buSzPts val="1867"/>
              <a:buChar char="–"/>
              <a:defRPr>
                <a:solidFill>
                  <a:schemeClr val="lt1"/>
                </a:solidFill>
              </a:defRPr>
            </a:lvl2pPr>
            <a:lvl3pPr indent="-347154" lvl="2" marL="1371600" algn="l">
              <a:lnSpc>
                <a:spcPct val="100000"/>
              </a:lnSpc>
              <a:spcBef>
                <a:spcPts val="1467"/>
              </a:spcBef>
              <a:spcAft>
                <a:spcPts val="0"/>
              </a:spcAft>
              <a:buSzPts val="1867"/>
              <a:buChar char="•"/>
              <a:defRPr>
                <a:solidFill>
                  <a:schemeClr val="lt1"/>
                </a:solidFill>
              </a:defRPr>
            </a:lvl3pPr>
            <a:lvl4pPr indent="-347154" lvl="3" marL="1828800" algn="l">
              <a:lnSpc>
                <a:spcPct val="100000"/>
              </a:lnSpc>
              <a:spcBef>
                <a:spcPts val="1467"/>
              </a:spcBef>
              <a:spcAft>
                <a:spcPts val="0"/>
              </a:spcAft>
              <a:buSzPts val="1867"/>
              <a:buChar char="–"/>
              <a:defRPr>
                <a:solidFill>
                  <a:schemeClr val="lt1"/>
                </a:solidFill>
              </a:defRPr>
            </a:lvl4pPr>
            <a:lvl5pPr indent="-347154" lvl="4" marL="2286000" algn="l">
              <a:lnSpc>
                <a:spcPct val="100000"/>
              </a:lnSpc>
              <a:spcBef>
                <a:spcPts val="1467"/>
              </a:spcBef>
              <a:spcAft>
                <a:spcPts val="0"/>
              </a:spcAft>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56" name="Google Shape;2656;p157"/>
          <p:cNvSpPr txBox="1"/>
          <p:nvPr>
            <p:ph idx="2" type="body"/>
          </p:nvPr>
        </p:nvSpPr>
        <p:spPr>
          <a:xfrm>
            <a:off x="3352800" y="1658112"/>
            <a:ext cx="8534400" cy="4336288"/>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SzPts val="1680"/>
              <a:buNone/>
              <a:defRPr>
                <a:solidFill>
                  <a:schemeClr val="lt1"/>
                </a:solidFill>
              </a:defRPr>
            </a:lvl1pPr>
            <a:lvl2pPr indent="-347154" lvl="1" marL="914400" algn="l">
              <a:lnSpc>
                <a:spcPct val="100000"/>
              </a:lnSpc>
              <a:spcBef>
                <a:spcPts val="1467"/>
              </a:spcBef>
              <a:spcAft>
                <a:spcPts val="0"/>
              </a:spcAft>
              <a:buSzPts val="1867"/>
              <a:buChar char="–"/>
              <a:defRPr>
                <a:solidFill>
                  <a:schemeClr val="lt1"/>
                </a:solidFill>
              </a:defRPr>
            </a:lvl2pPr>
            <a:lvl3pPr indent="-347154" lvl="2" marL="1371600" algn="l">
              <a:lnSpc>
                <a:spcPct val="100000"/>
              </a:lnSpc>
              <a:spcBef>
                <a:spcPts val="1467"/>
              </a:spcBef>
              <a:spcAft>
                <a:spcPts val="0"/>
              </a:spcAft>
              <a:buSzPts val="1867"/>
              <a:buChar char="•"/>
              <a:defRPr>
                <a:solidFill>
                  <a:schemeClr val="lt1"/>
                </a:solidFill>
              </a:defRPr>
            </a:lvl3pPr>
            <a:lvl4pPr indent="-347154" lvl="3" marL="1828800" algn="l">
              <a:lnSpc>
                <a:spcPct val="100000"/>
              </a:lnSpc>
              <a:spcBef>
                <a:spcPts val="1467"/>
              </a:spcBef>
              <a:spcAft>
                <a:spcPts val="0"/>
              </a:spcAft>
              <a:buSzPts val="1867"/>
              <a:buChar char="–"/>
              <a:defRPr>
                <a:solidFill>
                  <a:schemeClr val="lt1"/>
                </a:solidFill>
              </a:defRPr>
            </a:lvl4pPr>
            <a:lvl5pPr indent="-347154" lvl="4" marL="2286000" algn="l">
              <a:lnSpc>
                <a:spcPct val="100000"/>
              </a:lnSpc>
              <a:spcBef>
                <a:spcPts val="1467"/>
              </a:spcBef>
              <a:spcAft>
                <a:spcPts val="0"/>
              </a:spcAft>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57" name="Google Shape;2657;p157"/>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58" name="Google Shape;2658;p157"/>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1/4), blank (3/4)">
  <p:cSld name="title, text (1/4), blank (3/4)">
    <p:spTree>
      <p:nvGrpSpPr>
        <p:cNvPr id="2659" name="Shape 2659"/>
        <p:cNvGrpSpPr/>
        <p:nvPr/>
      </p:nvGrpSpPr>
      <p:grpSpPr>
        <a:xfrm>
          <a:off x="0" y="0"/>
          <a:ext cx="0" cy="0"/>
          <a:chOff x="0" y="0"/>
          <a:chExt cx="0" cy="0"/>
        </a:xfrm>
      </p:grpSpPr>
      <p:sp>
        <p:nvSpPr>
          <p:cNvPr id="2660" name="Google Shape;2660;p158"/>
          <p:cNvSpPr txBox="1"/>
          <p:nvPr>
            <p:ph type="title"/>
          </p:nvPr>
        </p:nvSpPr>
        <p:spPr>
          <a:xfrm>
            <a:off x="280416" y="268224"/>
            <a:ext cx="5522976" cy="107289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l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661" name="Google Shape;2661;p158"/>
          <p:cNvSpPr txBox="1"/>
          <p:nvPr>
            <p:ph idx="1" type="body"/>
          </p:nvPr>
        </p:nvSpPr>
        <p:spPr>
          <a:xfrm>
            <a:off x="292608" y="1658112"/>
            <a:ext cx="2450592" cy="4336288"/>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SzPts val="1680"/>
              <a:buNone/>
              <a:defRPr>
                <a:solidFill>
                  <a:schemeClr val="lt1"/>
                </a:solidFill>
              </a:defRPr>
            </a:lvl1pPr>
            <a:lvl2pPr indent="-347154" lvl="1" marL="914400" algn="l">
              <a:lnSpc>
                <a:spcPct val="100000"/>
              </a:lnSpc>
              <a:spcBef>
                <a:spcPts val="1467"/>
              </a:spcBef>
              <a:spcAft>
                <a:spcPts val="0"/>
              </a:spcAft>
              <a:buSzPts val="1867"/>
              <a:buChar char="–"/>
              <a:defRPr>
                <a:solidFill>
                  <a:schemeClr val="lt1"/>
                </a:solidFill>
              </a:defRPr>
            </a:lvl2pPr>
            <a:lvl3pPr indent="-347154" lvl="2" marL="1371600" algn="l">
              <a:lnSpc>
                <a:spcPct val="100000"/>
              </a:lnSpc>
              <a:spcBef>
                <a:spcPts val="1467"/>
              </a:spcBef>
              <a:spcAft>
                <a:spcPts val="0"/>
              </a:spcAft>
              <a:buSzPts val="1867"/>
              <a:buChar char="•"/>
              <a:defRPr>
                <a:solidFill>
                  <a:schemeClr val="lt1"/>
                </a:solidFill>
              </a:defRPr>
            </a:lvl3pPr>
            <a:lvl4pPr indent="-347154" lvl="3" marL="1828800" algn="l">
              <a:lnSpc>
                <a:spcPct val="100000"/>
              </a:lnSpc>
              <a:spcBef>
                <a:spcPts val="1467"/>
              </a:spcBef>
              <a:spcAft>
                <a:spcPts val="0"/>
              </a:spcAft>
              <a:buSzPts val="1867"/>
              <a:buChar char="–"/>
              <a:defRPr>
                <a:solidFill>
                  <a:schemeClr val="lt1"/>
                </a:solidFill>
              </a:defRPr>
            </a:lvl4pPr>
            <a:lvl5pPr indent="-347154" lvl="4" marL="2286000" algn="l">
              <a:lnSpc>
                <a:spcPct val="100000"/>
              </a:lnSpc>
              <a:spcBef>
                <a:spcPts val="1467"/>
              </a:spcBef>
              <a:spcAft>
                <a:spcPts val="0"/>
              </a:spcAft>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62" name="Google Shape;2662;p158"/>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63" name="Google Shape;2663;p158"/>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se study 1: title, text (two columns), half-image">
  <p:cSld name="case study 1: title, text (two columns), half-image">
    <p:spTree>
      <p:nvGrpSpPr>
        <p:cNvPr id="2664" name="Shape 2664"/>
        <p:cNvGrpSpPr/>
        <p:nvPr/>
      </p:nvGrpSpPr>
      <p:grpSpPr>
        <a:xfrm>
          <a:off x="0" y="0"/>
          <a:ext cx="0" cy="0"/>
          <a:chOff x="0" y="0"/>
          <a:chExt cx="0" cy="0"/>
        </a:xfrm>
      </p:grpSpPr>
      <p:sp>
        <p:nvSpPr>
          <p:cNvPr id="2665" name="Google Shape;2665;p159"/>
          <p:cNvSpPr txBox="1"/>
          <p:nvPr>
            <p:ph type="title"/>
          </p:nvPr>
        </p:nvSpPr>
        <p:spPr>
          <a:xfrm>
            <a:off x="280416" y="268224"/>
            <a:ext cx="5522976" cy="107289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l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666" name="Google Shape;2666;p159"/>
          <p:cNvSpPr txBox="1"/>
          <p:nvPr>
            <p:ph idx="1" type="body"/>
          </p:nvPr>
        </p:nvSpPr>
        <p:spPr>
          <a:xfrm>
            <a:off x="292608" y="1658112"/>
            <a:ext cx="2450592" cy="4336288"/>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SzPts val="1680"/>
              <a:buNone/>
              <a:defRPr>
                <a:solidFill>
                  <a:schemeClr val="lt1"/>
                </a:solidFill>
              </a:defRPr>
            </a:lvl1pPr>
            <a:lvl2pPr indent="-347154" lvl="1" marL="914400" algn="l">
              <a:lnSpc>
                <a:spcPct val="100000"/>
              </a:lnSpc>
              <a:spcBef>
                <a:spcPts val="1467"/>
              </a:spcBef>
              <a:spcAft>
                <a:spcPts val="0"/>
              </a:spcAft>
              <a:buSzPts val="1867"/>
              <a:buChar char="–"/>
              <a:defRPr>
                <a:solidFill>
                  <a:schemeClr val="lt1"/>
                </a:solidFill>
              </a:defRPr>
            </a:lvl2pPr>
            <a:lvl3pPr indent="-347154" lvl="2" marL="1371600" algn="l">
              <a:lnSpc>
                <a:spcPct val="100000"/>
              </a:lnSpc>
              <a:spcBef>
                <a:spcPts val="1467"/>
              </a:spcBef>
              <a:spcAft>
                <a:spcPts val="0"/>
              </a:spcAft>
              <a:buSzPts val="1867"/>
              <a:buChar char="•"/>
              <a:defRPr>
                <a:solidFill>
                  <a:schemeClr val="lt1"/>
                </a:solidFill>
              </a:defRPr>
            </a:lvl3pPr>
            <a:lvl4pPr indent="-347154" lvl="3" marL="1828800" algn="l">
              <a:lnSpc>
                <a:spcPct val="100000"/>
              </a:lnSpc>
              <a:spcBef>
                <a:spcPts val="1467"/>
              </a:spcBef>
              <a:spcAft>
                <a:spcPts val="0"/>
              </a:spcAft>
              <a:buSzPts val="1867"/>
              <a:buChar char="–"/>
              <a:defRPr>
                <a:solidFill>
                  <a:schemeClr val="lt1"/>
                </a:solidFill>
              </a:defRPr>
            </a:lvl4pPr>
            <a:lvl5pPr indent="-347154" lvl="4" marL="2286000" algn="l">
              <a:lnSpc>
                <a:spcPct val="100000"/>
              </a:lnSpc>
              <a:spcBef>
                <a:spcPts val="1467"/>
              </a:spcBef>
              <a:spcAft>
                <a:spcPts val="0"/>
              </a:spcAft>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67" name="Google Shape;2667;p159"/>
          <p:cNvSpPr txBox="1"/>
          <p:nvPr>
            <p:ph idx="2" type="body"/>
          </p:nvPr>
        </p:nvSpPr>
        <p:spPr>
          <a:xfrm>
            <a:off x="3340608" y="1679501"/>
            <a:ext cx="2450592" cy="4336288"/>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400"/>
              </a:spcBef>
              <a:spcAft>
                <a:spcPts val="0"/>
              </a:spcAft>
              <a:buSzPts val="1680"/>
              <a:buNone/>
              <a:defRPr sz="1867">
                <a:solidFill>
                  <a:schemeClr val="lt1"/>
                </a:solidFill>
              </a:defRPr>
            </a:lvl1pPr>
            <a:lvl2pPr indent="-347154" lvl="1" marL="914400" algn="l">
              <a:lnSpc>
                <a:spcPct val="100000"/>
              </a:lnSpc>
              <a:spcBef>
                <a:spcPts val="1467"/>
              </a:spcBef>
              <a:spcAft>
                <a:spcPts val="0"/>
              </a:spcAft>
              <a:buSzPts val="1867"/>
              <a:buChar char="–"/>
              <a:defRPr sz="1867">
                <a:solidFill>
                  <a:schemeClr val="lt1"/>
                </a:solidFill>
              </a:defRPr>
            </a:lvl2pPr>
            <a:lvl3pPr indent="-347154" lvl="2" marL="1371600" algn="l">
              <a:lnSpc>
                <a:spcPct val="100000"/>
              </a:lnSpc>
              <a:spcBef>
                <a:spcPts val="1467"/>
              </a:spcBef>
              <a:spcAft>
                <a:spcPts val="0"/>
              </a:spcAft>
              <a:buSzPts val="1867"/>
              <a:buChar char="•"/>
              <a:defRPr sz="1867">
                <a:solidFill>
                  <a:schemeClr val="lt1"/>
                </a:solidFill>
              </a:defRPr>
            </a:lvl3pPr>
            <a:lvl4pPr indent="-347154" lvl="3" marL="1828800" algn="l">
              <a:lnSpc>
                <a:spcPct val="100000"/>
              </a:lnSpc>
              <a:spcBef>
                <a:spcPts val="1467"/>
              </a:spcBef>
              <a:spcAft>
                <a:spcPts val="0"/>
              </a:spcAft>
              <a:buSzPts val="1867"/>
              <a:buChar char="–"/>
              <a:defRPr sz="1867">
                <a:solidFill>
                  <a:schemeClr val="lt1"/>
                </a:solidFill>
              </a:defRPr>
            </a:lvl4pPr>
            <a:lvl5pPr indent="-347154" lvl="4" marL="2286000" algn="l">
              <a:lnSpc>
                <a:spcPct val="100000"/>
              </a:lnSpc>
              <a:spcBef>
                <a:spcPts val="1467"/>
              </a:spcBef>
              <a:spcAft>
                <a:spcPts val="0"/>
              </a:spcAft>
              <a:buSzPts val="1867"/>
              <a:buChar char="»"/>
              <a:defRPr sz="1867">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68" name="Google Shape;2668;p159"/>
          <p:cNvSpPr/>
          <p:nvPr>
            <p:ph idx="3" type="pic"/>
          </p:nvPr>
        </p:nvSpPr>
        <p:spPr>
          <a:xfrm>
            <a:off x="6096000" y="0"/>
            <a:ext cx="6096000" cy="6858000"/>
          </a:xfrm>
          <a:prstGeom prst="rect">
            <a:avLst/>
          </a:prstGeom>
          <a:noFill/>
          <a:ln>
            <a:noFill/>
          </a:ln>
        </p:spPr>
      </p:sp>
      <p:sp>
        <p:nvSpPr>
          <p:cNvPr id="2669" name="Google Shape;2669;p159"/>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70" name="Google Shape;2670;p159"/>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se study 2: title, text (2/4), quote (2/4)">
  <p:cSld name="case study 2: title, text (2/4), quote (2/4)">
    <p:spTree>
      <p:nvGrpSpPr>
        <p:cNvPr id="2671" name="Shape 2671"/>
        <p:cNvGrpSpPr/>
        <p:nvPr/>
      </p:nvGrpSpPr>
      <p:grpSpPr>
        <a:xfrm>
          <a:off x="0" y="0"/>
          <a:ext cx="0" cy="0"/>
          <a:chOff x="0" y="0"/>
          <a:chExt cx="0" cy="0"/>
        </a:xfrm>
      </p:grpSpPr>
      <p:sp>
        <p:nvSpPr>
          <p:cNvPr id="2672" name="Google Shape;2672;p160"/>
          <p:cNvSpPr txBox="1"/>
          <p:nvPr>
            <p:ph type="title"/>
          </p:nvPr>
        </p:nvSpPr>
        <p:spPr>
          <a:xfrm>
            <a:off x="280416" y="268224"/>
            <a:ext cx="5522976" cy="107289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l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673" name="Google Shape;2673;p160"/>
          <p:cNvSpPr txBox="1"/>
          <p:nvPr>
            <p:ph idx="1" type="body"/>
          </p:nvPr>
        </p:nvSpPr>
        <p:spPr>
          <a:xfrm>
            <a:off x="292608" y="1658112"/>
            <a:ext cx="2450592" cy="4336288"/>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SzPts val="1680"/>
              <a:buNone/>
              <a:defRPr>
                <a:solidFill>
                  <a:schemeClr val="lt1"/>
                </a:solidFill>
              </a:defRPr>
            </a:lvl1pPr>
            <a:lvl2pPr indent="-347154" lvl="1" marL="914400" algn="l">
              <a:lnSpc>
                <a:spcPct val="100000"/>
              </a:lnSpc>
              <a:spcBef>
                <a:spcPts val="1467"/>
              </a:spcBef>
              <a:spcAft>
                <a:spcPts val="0"/>
              </a:spcAft>
              <a:buSzPts val="1867"/>
              <a:buChar char="–"/>
              <a:defRPr>
                <a:solidFill>
                  <a:schemeClr val="lt1"/>
                </a:solidFill>
              </a:defRPr>
            </a:lvl2pPr>
            <a:lvl3pPr indent="-347154" lvl="2" marL="1371600" algn="l">
              <a:lnSpc>
                <a:spcPct val="100000"/>
              </a:lnSpc>
              <a:spcBef>
                <a:spcPts val="1467"/>
              </a:spcBef>
              <a:spcAft>
                <a:spcPts val="0"/>
              </a:spcAft>
              <a:buSzPts val="1867"/>
              <a:buChar char="•"/>
              <a:defRPr>
                <a:solidFill>
                  <a:schemeClr val="lt1"/>
                </a:solidFill>
              </a:defRPr>
            </a:lvl3pPr>
            <a:lvl4pPr indent="-347154" lvl="3" marL="1828800" algn="l">
              <a:lnSpc>
                <a:spcPct val="100000"/>
              </a:lnSpc>
              <a:spcBef>
                <a:spcPts val="1467"/>
              </a:spcBef>
              <a:spcAft>
                <a:spcPts val="0"/>
              </a:spcAft>
              <a:buSzPts val="1867"/>
              <a:buChar char="–"/>
              <a:defRPr>
                <a:solidFill>
                  <a:schemeClr val="lt1"/>
                </a:solidFill>
              </a:defRPr>
            </a:lvl4pPr>
            <a:lvl5pPr indent="-347154" lvl="4" marL="2286000" algn="l">
              <a:lnSpc>
                <a:spcPct val="100000"/>
              </a:lnSpc>
              <a:spcBef>
                <a:spcPts val="1467"/>
              </a:spcBef>
              <a:spcAft>
                <a:spcPts val="0"/>
              </a:spcAft>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74" name="Google Shape;2674;p160"/>
          <p:cNvSpPr txBox="1"/>
          <p:nvPr>
            <p:ph idx="2" type="body"/>
          </p:nvPr>
        </p:nvSpPr>
        <p:spPr>
          <a:xfrm>
            <a:off x="3340608" y="1683512"/>
            <a:ext cx="2450592" cy="4336288"/>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400"/>
              </a:spcBef>
              <a:spcAft>
                <a:spcPts val="0"/>
              </a:spcAft>
              <a:buSzPts val="1200"/>
              <a:buNone/>
              <a:defRPr sz="1333">
                <a:solidFill>
                  <a:schemeClr val="lt1"/>
                </a:solidFill>
              </a:defRPr>
            </a:lvl1pPr>
            <a:lvl2pPr indent="-313245" lvl="1" marL="914400" algn="l">
              <a:lnSpc>
                <a:spcPct val="100000"/>
              </a:lnSpc>
              <a:spcBef>
                <a:spcPts val="400"/>
              </a:spcBef>
              <a:spcAft>
                <a:spcPts val="0"/>
              </a:spcAft>
              <a:buSzPts val="1333"/>
              <a:buChar char="–"/>
              <a:defRPr sz="1333">
                <a:solidFill>
                  <a:schemeClr val="lt1"/>
                </a:solidFill>
              </a:defRPr>
            </a:lvl2pPr>
            <a:lvl3pPr indent="-313245" lvl="2" marL="1371600" algn="l">
              <a:lnSpc>
                <a:spcPct val="100000"/>
              </a:lnSpc>
              <a:spcBef>
                <a:spcPts val="400"/>
              </a:spcBef>
              <a:spcAft>
                <a:spcPts val="0"/>
              </a:spcAft>
              <a:buSzPts val="1333"/>
              <a:buChar char="•"/>
              <a:defRPr sz="1333">
                <a:solidFill>
                  <a:schemeClr val="lt1"/>
                </a:solidFill>
              </a:defRPr>
            </a:lvl3pPr>
            <a:lvl4pPr indent="-313245" lvl="3" marL="1828800" algn="l">
              <a:lnSpc>
                <a:spcPct val="100000"/>
              </a:lnSpc>
              <a:spcBef>
                <a:spcPts val="400"/>
              </a:spcBef>
              <a:spcAft>
                <a:spcPts val="0"/>
              </a:spcAft>
              <a:buSzPts val="1333"/>
              <a:buChar char="–"/>
              <a:defRPr sz="1333">
                <a:solidFill>
                  <a:schemeClr val="lt1"/>
                </a:solidFill>
              </a:defRPr>
            </a:lvl4pPr>
            <a:lvl5pPr indent="-313245" lvl="4" marL="2286000" algn="l">
              <a:lnSpc>
                <a:spcPct val="100000"/>
              </a:lnSpc>
              <a:spcBef>
                <a:spcPts val="400"/>
              </a:spcBef>
              <a:spcAft>
                <a:spcPts val="0"/>
              </a:spcAft>
              <a:buSzPts val="1333"/>
              <a:buChar char="»"/>
              <a:defRPr sz="1333">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75" name="Google Shape;2675;p160"/>
          <p:cNvSpPr txBox="1"/>
          <p:nvPr>
            <p:ph idx="3" type="body"/>
          </p:nvPr>
        </p:nvSpPr>
        <p:spPr>
          <a:xfrm>
            <a:off x="6364224" y="1621536"/>
            <a:ext cx="5522976" cy="4372864"/>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SzPts val="2879"/>
              <a:buNone/>
              <a:defRPr sz="3199">
                <a:solidFill>
                  <a:schemeClr val="lt1"/>
                </a:solidFill>
              </a:defRPr>
            </a:lvl1pPr>
            <a:lvl2pPr indent="-347154" lvl="1" marL="914400" algn="l">
              <a:lnSpc>
                <a:spcPct val="100000"/>
              </a:lnSpc>
              <a:spcBef>
                <a:spcPts val="1467"/>
              </a:spcBef>
              <a:spcAft>
                <a:spcPts val="0"/>
              </a:spcAft>
              <a:buSzPts val="1867"/>
              <a:buChar char="–"/>
              <a:defRPr>
                <a:solidFill>
                  <a:schemeClr val="lt1"/>
                </a:solidFill>
              </a:defRPr>
            </a:lvl2pPr>
            <a:lvl3pPr indent="-347154" lvl="2" marL="1371600" algn="l">
              <a:lnSpc>
                <a:spcPct val="100000"/>
              </a:lnSpc>
              <a:spcBef>
                <a:spcPts val="1467"/>
              </a:spcBef>
              <a:spcAft>
                <a:spcPts val="0"/>
              </a:spcAft>
              <a:buSzPts val="1867"/>
              <a:buChar char="•"/>
              <a:defRPr>
                <a:solidFill>
                  <a:schemeClr val="lt1"/>
                </a:solidFill>
              </a:defRPr>
            </a:lvl3pPr>
            <a:lvl4pPr indent="-347154" lvl="3" marL="1828800" algn="l">
              <a:lnSpc>
                <a:spcPct val="100000"/>
              </a:lnSpc>
              <a:spcBef>
                <a:spcPts val="1467"/>
              </a:spcBef>
              <a:spcAft>
                <a:spcPts val="0"/>
              </a:spcAft>
              <a:buSzPts val="1867"/>
              <a:buChar char="–"/>
              <a:defRPr>
                <a:solidFill>
                  <a:schemeClr val="lt1"/>
                </a:solidFill>
              </a:defRPr>
            </a:lvl4pPr>
            <a:lvl5pPr indent="-347154" lvl="4" marL="2286000" algn="l">
              <a:lnSpc>
                <a:spcPct val="100000"/>
              </a:lnSpc>
              <a:spcBef>
                <a:spcPts val="1467"/>
              </a:spcBef>
              <a:spcAft>
                <a:spcPts val="0"/>
              </a:spcAft>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76" name="Google Shape;2676;p160"/>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77" name="Google Shape;2677;p160"/>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p:cSld name="table">
    <p:spTree>
      <p:nvGrpSpPr>
        <p:cNvPr id="2678" name="Shape 2678"/>
        <p:cNvGrpSpPr/>
        <p:nvPr/>
      </p:nvGrpSpPr>
      <p:grpSpPr>
        <a:xfrm>
          <a:off x="0" y="0"/>
          <a:ext cx="0" cy="0"/>
          <a:chOff x="0" y="0"/>
          <a:chExt cx="0" cy="0"/>
        </a:xfrm>
      </p:grpSpPr>
      <p:sp>
        <p:nvSpPr>
          <p:cNvPr id="2679" name="Google Shape;2679;p161"/>
          <p:cNvSpPr txBox="1"/>
          <p:nvPr>
            <p:ph idx="1" type="body"/>
          </p:nvPr>
        </p:nvSpPr>
        <p:spPr>
          <a:xfrm>
            <a:off x="292608" y="268224"/>
            <a:ext cx="2450592" cy="5726176"/>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SzPts val="1680"/>
              <a:buNone/>
              <a:defRPr>
                <a:solidFill>
                  <a:schemeClr val="lt1"/>
                </a:solidFill>
              </a:defRPr>
            </a:lvl1pPr>
            <a:lvl2pPr indent="-347154" lvl="1" marL="914400" algn="l">
              <a:lnSpc>
                <a:spcPct val="100000"/>
              </a:lnSpc>
              <a:spcBef>
                <a:spcPts val="1467"/>
              </a:spcBef>
              <a:spcAft>
                <a:spcPts val="0"/>
              </a:spcAft>
              <a:buSzPts val="1867"/>
              <a:buChar char="–"/>
              <a:defRPr>
                <a:solidFill>
                  <a:schemeClr val="lt1"/>
                </a:solidFill>
              </a:defRPr>
            </a:lvl2pPr>
            <a:lvl3pPr indent="-347154" lvl="2" marL="1371600" algn="l">
              <a:lnSpc>
                <a:spcPct val="100000"/>
              </a:lnSpc>
              <a:spcBef>
                <a:spcPts val="1467"/>
              </a:spcBef>
              <a:spcAft>
                <a:spcPts val="0"/>
              </a:spcAft>
              <a:buSzPts val="1867"/>
              <a:buChar char="•"/>
              <a:defRPr>
                <a:solidFill>
                  <a:schemeClr val="lt1"/>
                </a:solidFill>
              </a:defRPr>
            </a:lvl3pPr>
            <a:lvl4pPr indent="-347154" lvl="3" marL="1828800" algn="l">
              <a:lnSpc>
                <a:spcPct val="100000"/>
              </a:lnSpc>
              <a:spcBef>
                <a:spcPts val="1467"/>
              </a:spcBef>
              <a:spcAft>
                <a:spcPts val="0"/>
              </a:spcAft>
              <a:buSzPts val="1867"/>
              <a:buChar char="–"/>
              <a:defRPr>
                <a:solidFill>
                  <a:schemeClr val="lt1"/>
                </a:solidFill>
              </a:defRPr>
            </a:lvl4pPr>
            <a:lvl5pPr indent="-347154" lvl="4" marL="2286000" algn="l">
              <a:lnSpc>
                <a:spcPct val="100000"/>
              </a:lnSpc>
              <a:spcBef>
                <a:spcPts val="1467"/>
              </a:spcBef>
              <a:spcAft>
                <a:spcPts val="0"/>
              </a:spcAft>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80" name="Google Shape;2680;p161"/>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81" name="Google Shape;2681;p161"/>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ith footer)">
  <p:cSld name="blank (with footer)">
    <p:spTree>
      <p:nvGrpSpPr>
        <p:cNvPr id="2682" name="Shape 2682"/>
        <p:cNvGrpSpPr/>
        <p:nvPr/>
      </p:nvGrpSpPr>
      <p:grpSpPr>
        <a:xfrm>
          <a:off x="0" y="0"/>
          <a:ext cx="0" cy="0"/>
          <a:chOff x="0" y="0"/>
          <a:chExt cx="0" cy="0"/>
        </a:xfrm>
      </p:grpSpPr>
      <p:sp>
        <p:nvSpPr>
          <p:cNvPr id="2683" name="Google Shape;2683;p162"/>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84" name="Google Shape;2684;p162"/>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no footer)">
  <p:cSld name="blank (no footer)">
    <p:spTree>
      <p:nvGrpSpPr>
        <p:cNvPr id="2685" name="Shape 2685"/>
        <p:cNvGrpSpPr/>
        <p:nvPr/>
      </p:nvGrpSpPr>
      <p:grpSpPr>
        <a:xfrm>
          <a:off x="0" y="0"/>
          <a:ext cx="0" cy="0"/>
          <a:chOff x="0" y="0"/>
          <a:chExt cx="0" cy="0"/>
        </a:xfrm>
      </p:grpSpPr>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thank you">
    <p:spTree>
      <p:nvGrpSpPr>
        <p:cNvPr id="2686" name="Shape 2686"/>
        <p:cNvGrpSpPr/>
        <p:nvPr/>
      </p:nvGrpSpPr>
      <p:grpSpPr>
        <a:xfrm>
          <a:off x="0" y="0"/>
          <a:ext cx="0" cy="0"/>
          <a:chOff x="0" y="0"/>
          <a:chExt cx="0" cy="0"/>
        </a:xfrm>
      </p:grpSpPr>
      <p:sp>
        <p:nvSpPr>
          <p:cNvPr id="2687" name="Google Shape;2687;p164"/>
          <p:cNvSpPr txBox="1"/>
          <p:nvPr>
            <p:ph type="title"/>
          </p:nvPr>
        </p:nvSpPr>
        <p:spPr>
          <a:xfrm>
            <a:off x="280416" y="268224"/>
            <a:ext cx="5522976" cy="107289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l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688" name="Google Shape;2688;p164"/>
          <p:cNvSpPr txBox="1"/>
          <p:nvPr>
            <p:ph idx="1" type="body"/>
          </p:nvPr>
        </p:nvSpPr>
        <p:spPr>
          <a:xfrm>
            <a:off x="292608" y="1682496"/>
            <a:ext cx="5498592" cy="1746504"/>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SzPts val="1200"/>
              <a:buNone/>
              <a:defRPr sz="1333">
                <a:solidFill>
                  <a:schemeClr val="lt1"/>
                </a:solidFill>
              </a:defRPr>
            </a:lvl1pPr>
            <a:lvl2pPr indent="-228600" lvl="1" marL="914400" algn="l">
              <a:lnSpc>
                <a:spcPct val="100000"/>
              </a:lnSpc>
              <a:spcBef>
                <a:spcPts val="0"/>
              </a:spcBef>
              <a:spcAft>
                <a:spcPts val="0"/>
              </a:spcAft>
              <a:buSzPts val="1867"/>
              <a:buNone/>
              <a:defRPr/>
            </a:lvl2pPr>
            <a:lvl3pPr indent="-228600" lvl="2" marL="1371600" algn="l">
              <a:lnSpc>
                <a:spcPct val="100000"/>
              </a:lnSpc>
              <a:spcBef>
                <a:spcPts val="1467"/>
              </a:spcBef>
              <a:spcAft>
                <a:spcPts val="0"/>
              </a:spcAft>
              <a:buSzPts val="1867"/>
              <a:buNone/>
              <a:defRPr/>
            </a:lvl3pPr>
            <a:lvl4pPr indent="-228600" lvl="3" marL="1828800" algn="l">
              <a:lnSpc>
                <a:spcPct val="100000"/>
              </a:lnSpc>
              <a:spcBef>
                <a:spcPts val="1467"/>
              </a:spcBef>
              <a:spcAft>
                <a:spcPts val="0"/>
              </a:spcAft>
              <a:buSzPts val="1867"/>
              <a:buNone/>
              <a:defRPr/>
            </a:lvl4pPr>
            <a:lvl5pPr indent="-228600" lvl="4" marL="2286000" algn="l">
              <a:lnSpc>
                <a:spcPct val="100000"/>
              </a:lnSpc>
              <a:spcBef>
                <a:spcPts val="1467"/>
              </a:spcBef>
              <a:spcAft>
                <a:spcPts val="0"/>
              </a:spcAft>
              <a:buSzPts val="1867"/>
              <a:buNone/>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89" name="Google Shape;2689;p164"/>
          <p:cNvSpPr txBox="1"/>
          <p:nvPr>
            <p:ph idx="2" type="body"/>
          </p:nvPr>
        </p:nvSpPr>
        <p:spPr>
          <a:xfrm>
            <a:off x="292608" y="4279392"/>
            <a:ext cx="8546592" cy="1743456"/>
          </a:xfrm>
          <a:prstGeom prst="rect">
            <a:avLst/>
          </a:prstGeom>
          <a:noFill/>
          <a:ln>
            <a:noFill/>
          </a:ln>
        </p:spPr>
        <p:txBody>
          <a:bodyPr anchorCtr="0" anchor="b" bIns="0" lIns="0" spcFirstLastPara="1" rIns="0" wrap="square" tIns="0">
            <a:noAutofit/>
          </a:bodyPr>
          <a:lstStyle>
            <a:lvl1pPr indent="-228600" lvl="0" marL="457200" algn="l">
              <a:lnSpc>
                <a:spcPct val="100000"/>
              </a:lnSpc>
              <a:spcBef>
                <a:spcPts val="400"/>
              </a:spcBef>
              <a:spcAft>
                <a:spcPts val="0"/>
              </a:spcAft>
              <a:buSzPts val="720"/>
              <a:buNone/>
              <a:defRPr sz="800">
                <a:solidFill>
                  <a:schemeClr val="lt1"/>
                </a:solidFill>
              </a:defRPr>
            </a:lvl1pPr>
            <a:lvl2pPr indent="-279400" lvl="1" marL="914400" algn="l">
              <a:lnSpc>
                <a:spcPct val="100000"/>
              </a:lnSpc>
              <a:spcBef>
                <a:spcPts val="1467"/>
              </a:spcBef>
              <a:spcAft>
                <a:spcPts val="0"/>
              </a:spcAft>
              <a:buSzPts val="800"/>
              <a:buChar char="–"/>
              <a:defRPr sz="800"/>
            </a:lvl2pPr>
            <a:lvl3pPr indent="-279400" lvl="2" marL="1371600" algn="l">
              <a:lnSpc>
                <a:spcPct val="100000"/>
              </a:lnSpc>
              <a:spcBef>
                <a:spcPts val="1467"/>
              </a:spcBef>
              <a:spcAft>
                <a:spcPts val="0"/>
              </a:spcAft>
              <a:buSzPts val="800"/>
              <a:buChar char="•"/>
              <a:defRPr sz="800"/>
            </a:lvl3pPr>
            <a:lvl4pPr indent="-279400" lvl="3" marL="1828800" algn="l">
              <a:lnSpc>
                <a:spcPct val="100000"/>
              </a:lnSpc>
              <a:spcBef>
                <a:spcPts val="1467"/>
              </a:spcBef>
              <a:spcAft>
                <a:spcPts val="0"/>
              </a:spcAft>
              <a:buSzPts val="800"/>
              <a:buChar char="–"/>
              <a:defRPr sz="800"/>
            </a:lvl4pPr>
            <a:lvl5pPr indent="-279400" lvl="4" marL="2286000" algn="l">
              <a:lnSpc>
                <a:spcPct val="100000"/>
              </a:lnSpc>
              <a:spcBef>
                <a:spcPts val="1467"/>
              </a:spcBef>
              <a:spcAft>
                <a:spcPts val="0"/>
              </a:spcAft>
              <a:buSzPts val="800"/>
              <a:buChar char="»"/>
              <a:defRPr sz="8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690" name="Google Shape;2690;p164"/>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91" name="Google Shape;2691;p164"/>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divider">
  <p:cSld name="Section divider">
    <p:bg>
      <p:bgPr>
        <a:solidFill>
          <a:schemeClr val="dk1"/>
        </a:solidFill>
      </p:bgPr>
    </p:bg>
    <p:spTree>
      <p:nvGrpSpPr>
        <p:cNvPr id="74" name="Shape 74"/>
        <p:cNvGrpSpPr/>
        <p:nvPr/>
      </p:nvGrpSpPr>
      <p:grpSpPr>
        <a:xfrm>
          <a:off x="0" y="0"/>
          <a:ext cx="0" cy="0"/>
          <a:chOff x="0" y="0"/>
          <a:chExt cx="0" cy="0"/>
        </a:xfrm>
      </p:grpSpPr>
      <p:sp>
        <p:nvSpPr>
          <p:cNvPr id="75" name="Google Shape;75;p89"/>
          <p:cNvSpPr txBox="1"/>
          <p:nvPr>
            <p:ph type="title"/>
          </p:nvPr>
        </p:nvSpPr>
        <p:spPr>
          <a:xfrm>
            <a:off x="287998" y="192024"/>
            <a:ext cx="5524575" cy="1429544"/>
          </a:xfrm>
          <a:prstGeom prst="rect">
            <a:avLst/>
          </a:prstGeom>
          <a:noFill/>
          <a:ln>
            <a:noFill/>
          </a:ln>
        </p:spPr>
        <p:txBody>
          <a:bodyPr anchorCtr="0" anchor="t" bIns="0" lIns="0" spcFirstLastPara="1" rIns="457200" wrap="square" tIns="0">
            <a:noAutofit/>
          </a:bodyPr>
          <a:lstStyle>
            <a:lvl1pPr lvl="0" algn="l">
              <a:lnSpc>
                <a:spcPct val="100000"/>
              </a:lnSpc>
              <a:spcBef>
                <a:spcPts val="0"/>
              </a:spcBef>
              <a:spcAft>
                <a:spcPts val="0"/>
              </a:spcAft>
              <a:buClr>
                <a:schemeClr val="lt2"/>
              </a:buClr>
              <a:buSzPts val="3199"/>
              <a:buFont typeface="IBM Plex Sans Light"/>
              <a:buNone/>
              <a:defRPr sz="31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76" name="Google Shape;76;p89"/>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77" name="Google Shape;77;p89"/>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bm sign-off (blue60)">
  <p:cSld name="ibm sign-off (blue60)">
    <p:spTree>
      <p:nvGrpSpPr>
        <p:cNvPr id="2692" name="Shape 2692"/>
        <p:cNvGrpSpPr/>
        <p:nvPr/>
      </p:nvGrpSpPr>
      <p:grpSpPr>
        <a:xfrm>
          <a:off x="0" y="0"/>
          <a:ext cx="0" cy="0"/>
          <a:chOff x="0" y="0"/>
          <a:chExt cx="0" cy="0"/>
        </a:xfrm>
      </p:grpSpPr>
      <p:pic>
        <p:nvPicPr>
          <p:cNvPr id="2693" name="Google Shape;2693;p165"/>
          <p:cNvPicPr preferRelativeResize="0"/>
          <p:nvPr/>
        </p:nvPicPr>
        <p:blipFill rotWithShape="1">
          <a:blip r:embed="rId2">
            <a:alphaModFix/>
          </a:blip>
          <a:srcRect b="0" l="0" r="0" t="0"/>
          <a:stretch/>
        </p:blipFill>
        <p:spPr>
          <a:xfrm>
            <a:off x="5230931" y="3083847"/>
            <a:ext cx="1730141" cy="690308"/>
          </a:xfrm>
          <a:prstGeom prst="rect">
            <a:avLst/>
          </a:prstGeom>
          <a:noFill/>
          <a:ln>
            <a:noFill/>
          </a:ln>
        </p:spPr>
      </p:pic>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bm sign-off (blue80)">
  <p:cSld name="ibm sign-off (blue80)">
    <p:spTree>
      <p:nvGrpSpPr>
        <p:cNvPr id="2694" name="Shape 2694"/>
        <p:cNvGrpSpPr/>
        <p:nvPr/>
      </p:nvGrpSpPr>
      <p:grpSpPr>
        <a:xfrm>
          <a:off x="0" y="0"/>
          <a:ext cx="0" cy="0"/>
          <a:chOff x="0" y="0"/>
          <a:chExt cx="0" cy="0"/>
        </a:xfrm>
      </p:grpSpPr>
      <p:pic>
        <p:nvPicPr>
          <p:cNvPr id="2695" name="Google Shape;2695;p166"/>
          <p:cNvPicPr preferRelativeResize="0"/>
          <p:nvPr/>
        </p:nvPicPr>
        <p:blipFill rotWithShape="1">
          <a:blip r:embed="rId2">
            <a:alphaModFix/>
          </a:blip>
          <a:srcRect b="0" l="0" r="0" t="0"/>
          <a:stretch/>
        </p:blipFill>
        <p:spPr>
          <a:xfrm>
            <a:off x="5230932" y="3083847"/>
            <a:ext cx="1730139" cy="690308"/>
          </a:xfrm>
          <a:prstGeom prst="rect">
            <a:avLst/>
          </a:prstGeom>
          <a:noFill/>
          <a:ln>
            <a:noFill/>
          </a:ln>
        </p:spPr>
      </p:pic>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bm sign-off (black)">
  <p:cSld name="ibm sign-off (black)">
    <p:spTree>
      <p:nvGrpSpPr>
        <p:cNvPr id="2696" name="Shape 2696"/>
        <p:cNvGrpSpPr/>
        <p:nvPr/>
      </p:nvGrpSpPr>
      <p:grpSpPr>
        <a:xfrm>
          <a:off x="0" y="0"/>
          <a:ext cx="0" cy="0"/>
          <a:chOff x="0" y="0"/>
          <a:chExt cx="0" cy="0"/>
        </a:xfrm>
      </p:grpSpPr>
      <p:pic>
        <p:nvPicPr>
          <p:cNvPr id="2697" name="Google Shape;2697;p167"/>
          <p:cNvPicPr preferRelativeResize="0"/>
          <p:nvPr/>
        </p:nvPicPr>
        <p:blipFill rotWithShape="1">
          <a:blip r:embed="rId2">
            <a:alphaModFix/>
          </a:blip>
          <a:srcRect b="0" l="0" r="0" t="0"/>
          <a:stretch/>
        </p:blipFill>
        <p:spPr>
          <a:xfrm>
            <a:off x="5230931" y="3083847"/>
            <a:ext cx="1730141" cy="690309"/>
          </a:xfrm>
          <a:prstGeom prst="rect">
            <a:avLst/>
          </a:prstGeom>
          <a:noFill/>
          <a:ln>
            <a:noFill/>
          </a:ln>
        </p:spPr>
      </p:pic>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lleted slide">
  <p:cSld name="Bulleted slide">
    <p:spTree>
      <p:nvGrpSpPr>
        <p:cNvPr id="2698" name="Shape 2698"/>
        <p:cNvGrpSpPr/>
        <p:nvPr/>
      </p:nvGrpSpPr>
      <p:grpSpPr>
        <a:xfrm>
          <a:off x="0" y="0"/>
          <a:ext cx="0" cy="0"/>
          <a:chOff x="0" y="0"/>
          <a:chExt cx="0" cy="0"/>
        </a:xfrm>
      </p:grpSpPr>
      <p:sp>
        <p:nvSpPr>
          <p:cNvPr id="2699" name="Google Shape;2699;p168"/>
          <p:cNvSpPr txBox="1"/>
          <p:nvPr>
            <p:ph type="title"/>
          </p:nvPr>
        </p:nvSpPr>
        <p:spPr>
          <a:xfrm>
            <a:off x="367419" y="207390"/>
            <a:ext cx="9672128" cy="461915"/>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sz="2799">
                <a:solidFill>
                  <a:srgbClr val="491D8B"/>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700" name="Google Shape;2700;p168"/>
          <p:cNvSpPr txBox="1"/>
          <p:nvPr>
            <p:ph idx="11" type="ftr"/>
          </p:nvPr>
        </p:nvSpPr>
        <p:spPr>
          <a:xfrm>
            <a:off x="272210" y="6435271"/>
            <a:ext cx="6513219" cy="2413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900"/>
              <a:buFont typeface="IBM Plex Sans"/>
              <a:buNone/>
              <a:defRPr b="0" i="0" sz="900">
                <a:latin typeface="IBM Plex Sans"/>
                <a:ea typeface="IBM Plex Sans"/>
                <a:cs typeface="IBM Plex Sans"/>
                <a:sym typeface="IBM Plex San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01" name="Google Shape;2701;p168"/>
          <p:cNvSpPr txBox="1"/>
          <p:nvPr>
            <p:ph idx="12" type="sldNum"/>
          </p:nvPr>
        </p:nvSpPr>
        <p:spPr>
          <a:xfrm>
            <a:off x="10689774" y="6435271"/>
            <a:ext cx="1194871" cy="241300"/>
          </a:xfrm>
          <a:prstGeom prst="rect">
            <a:avLst/>
          </a:prstGeom>
          <a:noFill/>
          <a:ln>
            <a:noFill/>
          </a:ln>
        </p:spPr>
        <p:txBody>
          <a:bodyPr anchorCtr="0" anchor="ctr" bIns="0" lIns="0" spcFirstLastPara="1" rIns="0" wrap="square" tIns="0">
            <a:noAutofit/>
          </a:bodyPr>
          <a:lstStyle>
            <a:lvl1pPr indent="0" lvl="0" marL="0" algn="r">
              <a:spcBef>
                <a:spcPts val="0"/>
              </a:spcBef>
              <a:buNone/>
              <a:defRPr b="0" i="0" sz="900">
                <a:solidFill>
                  <a:schemeClr val="lt1"/>
                </a:solidFill>
                <a:latin typeface="IBM Plex Sans"/>
                <a:ea typeface="IBM Plex Sans"/>
                <a:cs typeface="IBM Plex Sans"/>
                <a:sym typeface="IBM Plex Sans"/>
              </a:defRPr>
            </a:lvl1pPr>
            <a:lvl2pPr indent="0" lvl="1" marL="0" algn="r">
              <a:spcBef>
                <a:spcPts val="0"/>
              </a:spcBef>
              <a:buNone/>
              <a:defRPr b="0" i="0" sz="900">
                <a:solidFill>
                  <a:schemeClr val="lt1"/>
                </a:solidFill>
                <a:latin typeface="IBM Plex Sans"/>
                <a:ea typeface="IBM Plex Sans"/>
                <a:cs typeface="IBM Plex Sans"/>
                <a:sym typeface="IBM Plex Sans"/>
              </a:defRPr>
            </a:lvl2pPr>
            <a:lvl3pPr indent="0" lvl="2" marL="0" algn="r">
              <a:spcBef>
                <a:spcPts val="0"/>
              </a:spcBef>
              <a:buNone/>
              <a:defRPr b="0" i="0" sz="900">
                <a:solidFill>
                  <a:schemeClr val="lt1"/>
                </a:solidFill>
                <a:latin typeface="IBM Plex Sans"/>
                <a:ea typeface="IBM Plex Sans"/>
                <a:cs typeface="IBM Plex Sans"/>
                <a:sym typeface="IBM Plex Sans"/>
              </a:defRPr>
            </a:lvl3pPr>
            <a:lvl4pPr indent="0" lvl="3" marL="0" algn="r">
              <a:spcBef>
                <a:spcPts val="0"/>
              </a:spcBef>
              <a:buNone/>
              <a:defRPr b="0" i="0" sz="900">
                <a:solidFill>
                  <a:schemeClr val="lt1"/>
                </a:solidFill>
                <a:latin typeface="IBM Plex Sans"/>
                <a:ea typeface="IBM Plex Sans"/>
                <a:cs typeface="IBM Plex Sans"/>
                <a:sym typeface="IBM Plex Sans"/>
              </a:defRPr>
            </a:lvl4pPr>
            <a:lvl5pPr indent="0" lvl="4" marL="0" algn="r">
              <a:spcBef>
                <a:spcPts val="0"/>
              </a:spcBef>
              <a:buNone/>
              <a:defRPr b="0" i="0" sz="900">
                <a:solidFill>
                  <a:schemeClr val="lt1"/>
                </a:solidFill>
                <a:latin typeface="IBM Plex Sans"/>
                <a:ea typeface="IBM Plex Sans"/>
                <a:cs typeface="IBM Plex Sans"/>
                <a:sym typeface="IBM Plex Sans"/>
              </a:defRPr>
            </a:lvl5pPr>
            <a:lvl6pPr indent="0" lvl="5" marL="0" algn="r">
              <a:spcBef>
                <a:spcPts val="0"/>
              </a:spcBef>
              <a:buNone/>
              <a:defRPr b="0" i="0" sz="900">
                <a:solidFill>
                  <a:schemeClr val="lt1"/>
                </a:solidFill>
                <a:latin typeface="IBM Plex Sans"/>
                <a:ea typeface="IBM Plex Sans"/>
                <a:cs typeface="IBM Plex Sans"/>
                <a:sym typeface="IBM Plex Sans"/>
              </a:defRPr>
            </a:lvl6pPr>
            <a:lvl7pPr indent="0" lvl="6" marL="0" algn="r">
              <a:spcBef>
                <a:spcPts val="0"/>
              </a:spcBef>
              <a:buNone/>
              <a:defRPr b="0" i="0" sz="900">
                <a:solidFill>
                  <a:schemeClr val="lt1"/>
                </a:solidFill>
                <a:latin typeface="IBM Plex Sans"/>
                <a:ea typeface="IBM Plex Sans"/>
                <a:cs typeface="IBM Plex Sans"/>
                <a:sym typeface="IBM Plex Sans"/>
              </a:defRPr>
            </a:lvl7pPr>
            <a:lvl8pPr indent="0" lvl="7" marL="0" algn="r">
              <a:spcBef>
                <a:spcPts val="0"/>
              </a:spcBef>
              <a:buNone/>
              <a:defRPr b="0" i="0" sz="900">
                <a:solidFill>
                  <a:schemeClr val="lt1"/>
                </a:solidFill>
                <a:latin typeface="IBM Plex Sans"/>
                <a:ea typeface="IBM Plex Sans"/>
                <a:cs typeface="IBM Plex Sans"/>
                <a:sym typeface="IBM Plex Sans"/>
              </a:defRPr>
            </a:lvl8pPr>
            <a:lvl9pPr indent="0" lvl="8" marL="0" algn="r">
              <a:spcBef>
                <a:spcPts val="0"/>
              </a:spcBef>
              <a:buNone/>
              <a:defRPr b="0" i="0" sz="9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2702" name="Google Shape;2702;p168"/>
          <p:cNvSpPr txBox="1"/>
          <p:nvPr>
            <p:ph idx="1" type="body"/>
          </p:nvPr>
        </p:nvSpPr>
        <p:spPr>
          <a:xfrm>
            <a:off x="367420" y="969283"/>
            <a:ext cx="11517223" cy="5235575"/>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SzPts val="1620"/>
              <a:buNone/>
              <a:defRPr/>
            </a:lvl1pPr>
            <a:lvl2pPr indent="-342900" lvl="1" marL="914400" algn="l">
              <a:lnSpc>
                <a:spcPct val="100000"/>
              </a:lnSpc>
              <a:spcBef>
                <a:spcPts val="1467"/>
              </a:spcBef>
              <a:spcAft>
                <a:spcPts val="0"/>
              </a:spcAft>
              <a:buSzPts val="1800"/>
              <a:buChar char="–"/>
              <a:defRPr/>
            </a:lvl2pPr>
            <a:lvl3pPr indent="-342900" lvl="2" marL="1371600" algn="l">
              <a:lnSpc>
                <a:spcPct val="100000"/>
              </a:lnSpc>
              <a:spcBef>
                <a:spcPts val="1467"/>
              </a:spcBef>
              <a:spcAft>
                <a:spcPts val="0"/>
              </a:spcAft>
              <a:buSzPts val="1800"/>
              <a:buChar char="•"/>
              <a:defRPr/>
            </a:lvl3pPr>
            <a:lvl4pPr indent="-342900" lvl="3" marL="1828800" algn="l">
              <a:lnSpc>
                <a:spcPct val="100000"/>
              </a:lnSpc>
              <a:spcBef>
                <a:spcPts val="1467"/>
              </a:spcBef>
              <a:spcAft>
                <a:spcPts val="0"/>
              </a:spcAft>
              <a:buSzPts val="1800"/>
              <a:buChar char="–"/>
              <a:defRPr/>
            </a:lvl4pPr>
            <a:lvl5pPr indent="-342900" lvl="4" marL="2286000" algn="l">
              <a:lnSpc>
                <a:spcPct val="100000"/>
              </a:lnSpc>
              <a:spcBef>
                <a:spcPts val="1467"/>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rk: 75% White">
  <p:cSld name="Dark: 75% White">
    <p:spTree>
      <p:nvGrpSpPr>
        <p:cNvPr id="2703" name="Shape 2703"/>
        <p:cNvGrpSpPr/>
        <p:nvPr/>
      </p:nvGrpSpPr>
      <p:grpSpPr>
        <a:xfrm>
          <a:off x="0" y="0"/>
          <a:ext cx="0" cy="0"/>
          <a:chOff x="0" y="0"/>
          <a:chExt cx="0" cy="0"/>
        </a:xfrm>
      </p:grpSpPr>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imagery, half, business unit">
  <p:cSld name="Cover, imagery, half, business unit">
    <p:bg>
      <p:bgPr>
        <a:solidFill>
          <a:schemeClr val="dk1"/>
        </a:solidFill>
      </p:bgPr>
    </p:bg>
    <p:spTree>
      <p:nvGrpSpPr>
        <p:cNvPr id="2709" name="Shape 2709"/>
        <p:cNvGrpSpPr/>
        <p:nvPr/>
      </p:nvGrpSpPr>
      <p:grpSpPr>
        <a:xfrm>
          <a:off x="0" y="0"/>
          <a:ext cx="0" cy="0"/>
          <a:chOff x="0" y="0"/>
          <a:chExt cx="0" cy="0"/>
        </a:xfrm>
      </p:grpSpPr>
      <p:sp>
        <p:nvSpPr>
          <p:cNvPr id="2710" name="Google Shape;2710;p51"/>
          <p:cNvSpPr/>
          <p:nvPr>
            <p:ph idx="2" type="pic"/>
          </p:nvPr>
        </p:nvSpPr>
        <p:spPr>
          <a:xfrm>
            <a:off x="6380919" y="284956"/>
            <a:ext cx="5523781" cy="6287294"/>
          </a:xfrm>
          <a:prstGeom prst="rect">
            <a:avLst/>
          </a:prstGeom>
          <a:solidFill>
            <a:srgbClr val="E0E0E0"/>
          </a:solidFill>
          <a:ln>
            <a:noFill/>
          </a:ln>
        </p:spPr>
      </p:sp>
      <p:sp>
        <p:nvSpPr>
          <p:cNvPr id="2711" name="Google Shape;2711;p51"/>
          <p:cNvSpPr txBox="1"/>
          <p:nvPr>
            <p:ph type="title"/>
          </p:nvPr>
        </p:nvSpPr>
        <p:spPr>
          <a:xfrm>
            <a:off x="287999" y="841248"/>
            <a:ext cx="5049180" cy="4668838"/>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4299"/>
              <a:buFont typeface="IBM Plex Sans Light"/>
              <a:buNone/>
              <a:defRPr sz="42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712" name="Google Shape;2712;p51"/>
          <p:cNvSpPr txBox="1"/>
          <p:nvPr>
            <p:ph idx="1" type="body"/>
          </p:nvPr>
        </p:nvSpPr>
        <p:spPr>
          <a:xfrm>
            <a:off x="287999" y="288036"/>
            <a:ext cx="5049180" cy="2857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2"/>
              </a:buClr>
              <a:buSzPts val="1400"/>
              <a:buFont typeface="IBM Plex Sans Light"/>
              <a:buNone/>
              <a:defRPr sz="1400">
                <a:solidFill>
                  <a:schemeClr val="lt2"/>
                </a:solidFill>
              </a:defRPr>
            </a:lvl1pPr>
            <a:lvl2pPr indent="-342900" lvl="1" marL="914400" algn="l">
              <a:lnSpc>
                <a:spcPct val="110000"/>
              </a:lnSpc>
              <a:spcBef>
                <a:spcPts val="0"/>
              </a:spcBef>
              <a:spcAft>
                <a:spcPts val="0"/>
              </a:spcAft>
              <a:buClr>
                <a:schemeClr val="lt1"/>
              </a:buClr>
              <a:buSzPts val="1800"/>
              <a:buFont typeface="IBM Plex Sans Light"/>
              <a:buChar char="–"/>
              <a:defRPr/>
            </a:lvl2pPr>
            <a:lvl3pPr indent="-342900" lvl="2" marL="1371600" algn="l">
              <a:lnSpc>
                <a:spcPct val="110000"/>
              </a:lnSpc>
              <a:spcBef>
                <a:spcPts val="0"/>
              </a:spcBef>
              <a:spcAft>
                <a:spcPts val="0"/>
              </a:spcAft>
              <a:buClr>
                <a:schemeClr val="lt1"/>
              </a:buClr>
              <a:buSzPts val="1800"/>
              <a:buFont typeface="IBM Plex Sans Light"/>
              <a:buChar char="•"/>
              <a:defRPr/>
            </a:lvl3pPr>
            <a:lvl4pPr indent="-342900" lvl="3" marL="1828800" algn="l">
              <a:lnSpc>
                <a:spcPct val="110000"/>
              </a:lnSpc>
              <a:spcBef>
                <a:spcPts val="0"/>
              </a:spcBef>
              <a:spcAft>
                <a:spcPts val="0"/>
              </a:spcAft>
              <a:buClr>
                <a:schemeClr val="lt1"/>
              </a:buClr>
              <a:buSzPts val="1800"/>
              <a:buFont typeface="IBM Plex Sans Light"/>
              <a:buChar char="–"/>
              <a:defRPr/>
            </a:lvl4pPr>
            <a:lvl5pPr indent="-342900" lvl="4" marL="2286000" algn="l">
              <a:lnSpc>
                <a:spcPct val="110000"/>
              </a:lnSpc>
              <a:spcBef>
                <a:spcPts val="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pic>
        <p:nvPicPr>
          <p:cNvPr id="2713" name="Google Shape;2713;p51"/>
          <p:cNvPicPr preferRelativeResize="0"/>
          <p:nvPr/>
        </p:nvPicPr>
        <p:blipFill rotWithShape="1">
          <a:blip r:embed="rId2">
            <a:alphaModFix/>
          </a:blip>
          <a:srcRect b="0" l="0" r="0" t="0"/>
          <a:stretch/>
        </p:blipFill>
        <p:spPr>
          <a:xfrm>
            <a:off x="288888" y="6263482"/>
            <a:ext cx="819043" cy="304800"/>
          </a:xfrm>
          <a:prstGeom prst="rect">
            <a:avLst/>
          </a:prstGeom>
          <a:noFill/>
          <a:ln>
            <a:noFill/>
          </a:ln>
        </p:spPr>
      </p:pic>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imagery">
  <p:cSld name="Cover, imagery">
    <p:spTree>
      <p:nvGrpSpPr>
        <p:cNvPr id="2714" name="Shape 2714"/>
        <p:cNvGrpSpPr/>
        <p:nvPr/>
      </p:nvGrpSpPr>
      <p:grpSpPr>
        <a:xfrm>
          <a:off x="0" y="0"/>
          <a:ext cx="0" cy="0"/>
          <a:chOff x="0" y="0"/>
          <a:chExt cx="0" cy="0"/>
        </a:xfrm>
      </p:grpSpPr>
      <p:sp>
        <p:nvSpPr>
          <p:cNvPr id="2715" name="Google Shape;2715;p170"/>
          <p:cNvSpPr/>
          <p:nvPr>
            <p:ph idx="2" type="pic"/>
          </p:nvPr>
        </p:nvSpPr>
        <p:spPr>
          <a:xfrm>
            <a:off x="0" y="0"/>
            <a:ext cx="12192000" cy="6000750"/>
          </a:xfrm>
          <a:prstGeom prst="rect">
            <a:avLst/>
          </a:prstGeom>
          <a:solidFill>
            <a:srgbClr val="E0E0E0"/>
          </a:solidFill>
          <a:ln>
            <a:noFill/>
          </a:ln>
        </p:spPr>
      </p:sp>
      <p:sp>
        <p:nvSpPr>
          <p:cNvPr id="2716" name="Google Shape;2716;p170"/>
          <p:cNvSpPr txBox="1"/>
          <p:nvPr>
            <p:ph type="title"/>
          </p:nvPr>
        </p:nvSpPr>
        <p:spPr>
          <a:xfrm>
            <a:off x="287998" y="192024"/>
            <a:ext cx="5524575" cy="314404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4299"/>
              <a:buFont typeface="IBM Plex Sans Light"/>
              <a:buNone/>
              <a:defRPr sz="42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717" name="Google Shape;2717;p170"/>
          <p:cNvSpPr txBox="1"/>
          <p:nvPr>
            <p:ph idx="1" type="body"/>
          </p:nvPr>
        </p:nvSpPr>
        <p:spPr>
          <a:xfrm>
            <a:off x="287999" y="6044184"/>
            <a:ext cx="2468622" cy="571500"/>
          </a:xfrm>
          <a:prstGeom prst="rect">
            <a:avLst/>
          </a:prstGeom>
          <a:noFill/>
          <a:ln>
            <a:noFill/>
          </a:ln>
        </p:spPr>
        <p:txBody>
          <a:bodyPr anchorCtr="0" anchor="b"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18" name="Google Shape;2718;p170"/>
          <p:cNvSpPr txBox="1"/>
          <p:nvPr>
            <p:ph idx="3" type="body"/>
          </p:nvPr>
        </p:nvSpPr>
        <p:spPr>
          <a:xfrm>
            <a:off x="3335316" y="6042370"/>
            <a:ext cx="2468622" cy="571500"/>
          </a:xfrm>
          <a:prstGeom prst="rect">
            <a:avLst/>
          </a:prstGeom>
          <a:noFill/>
          <a:ln>
            <a:noFill/>
          </a:ln>
        </p:spPr>
        <p:txBody>
          <a:bodyPr anchorCtr="0" anchor="b"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pic>
        <p:nvPicPr>
          <p:cNvPr id="2719" name="Google Shape;2719;p170"/>
          <p:cNvPicPr preferRelativeResize="0"/>
          <p:nvPr/>
        </p:nvPicPr>
        <p:blipFill rotWithShape="1">
          <a:blip r:embed="rId2">
            <a:alphaModFix/>
          </a:blip>
          <a:srcRect b="0" l="0" r="0" t="0"/>
          <a:stretch/>
        </p:blipFill>
        <p:spPr>
          <a:xfrm>
            <a:off x="11138525" y="6263482"/>
            <a:ext cx="819043" cy="304800"/>
          </a:xfrm>
          <a:prstGeom prst="rect">
            <a:avLst/>
          </a:prstGeom>
          <a:noFill/>
          <a:ln>
            <a:noFill/>
          </a:ln>
        </p:spPr>
      </p:pic>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cyan">
  <p:cSld name="Cover, cyan">
    <p:spTree>
      <p:nvGrpSpPr>
        <p:cNvPr id="2720" name="Shape 2720"/>
        <p:cNvGrpSpPr/>
        <p:nvPr/>
      </p:nvGrpSpPr>
      <p:grpSpPr>
        <a:xfrm>
          <a:off x="0" y="0"/>
          <a:ext cx="0" cy="0"/>
          <a:chOff x="0" y="0"/>
          <a:chExt cx="0" cy="0"/>
        </a:xfrm>
      </p:grpSpPr>
      <p:sp>
        <p:nvSpPr>
          <p:cNvPr id="2721" name="Google Shape;2721;p171"/>
          <p:cNvSpPr/>
          <p:nvPr/>
        </p:nvSpPr>
        <p:spPr>
          <a:xfrm>
            <a:off x="0" y="0"/>
            <a:ext cx="12192000" cy="6000750"/>
          </a:xfrm>
          <a:prstGeom prst="rect">
            <a:avLst/>
          </a:prstGeom>
          <a:solidFill>
            <a:srgbClr val="E5F6FF"/>
          </a:solidFill>
          <a:ln cap="flat" cmpd="sng" w="19050">
            <a:solidFill>
              <a:srgbClr val="E5F6FF"/>
            </a:solidFill>
            <a:prstDash val="solid"/>
            <a:round/>
            <a:headEnd len="sm" w="sm" type="none"/>
            <a:tailEnd len="sm" w="sm" type="none"/>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chemeClr val="lt1"/>
              </a:buClr>
              <a:buSzPts val="700"/>
              <a:buFont typeface="IBM Plex Sans Light"/>
              <a:buNone/>
            </a:pPr>
            <a:r>
              <a:t/>
            </a:r>
            <a:endParaRPr b="0" i="0" sz="700" u="none" cap="none" strike="noStrike">
              <a:solidFill>
                <a:schemeClr val="dk1"/>
              </a:solidFill>
              <a:latin typeface="IBM Plex Sans Light"/>
              <a:ea typeface="IBM Plex Sans Light"/>
              <a:cs typeface="IBM Plex Sans Light"/>
              <a:sym typeface="IBM Plex Sans Light"/>
            </a:endParaRPr>
          </a:p>
        </p:txBody>
      </p:sp>
      <p:sp>
        <p:nvSpPr>
          <p:cNvPr id="2722" name="Google Shape;2722;p171"/>
          <p:cNvSpPr txBox="1"/>
          <p:nvPr>
            <p:ph type="title"/>
          </p:nvPr>
        </p:nvSpPr>
        <p:spPr>
          <a:xfrm>
            <a:off x="287999" y="192024"/>
            <a:ext cx="5524575" cy="228679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4299"/>
              <a:buFont typeface="IBM Plex Sans Light"/>
              <a:buNone/>
              <a:defRPr sz="42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723" name="Google Shape;2723;p171"/>
          <p:cNvSpPr txBox="1"/>
          <p:nvPr>
            <p:ph idx="1" type="body"/>
          </p:nvPr>
        </p:nvSpPr>
        <p:spPr>
          <a:xfrm>
            <a:off x="287999" y="6044184"/>
            <a:ext cx="2468622" cy="571500"/>
          </a:xfrm>
          <a:prstGeom prst="rect">
            <a:avLst/>
          </a:prstGeom>
          <a:noFill/>
          <a:ln>
            <a:noFill/>
          </a:ln>
        </p:spPr>
        <p:txBody>
          <a:bodyPr anchorCtr="0" anchor="b"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24" name="Google Shape;2724;p171"/>
          <p:cNvSpPr txBox="1"/>
          <p:nvPr>
            <p:ph idx="2" type="body"/>
          </p:nvPr>
        </p:nvSpPr>
        <p:spPr>
          <a:xfrm>
            <a:off x="3335316" y="6042370"/>
            <a:ext cx="2468622" cy="571500"/>
          </a:xfrm>
          <a:prstGeom prst="rect">
            <a:avLst/>
          </a:prstGeom>
          <a:noFill/>
          <a:ln>
            <a:noFill/>
          </a:ln>
        </p:spPr>
        <p:txBody>
          <a:bodyPr anchorCtr="0" anchor="b"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pic>
        <p:nvPicPr>
          <p:cNvPr id="2725" name="Google Shape;2725;p171"/>
          <p:cNvPicPr preferRelativeResize="0"/>
          <p:nvPr/>
        </p:nvPicPr>
        <p:blipFill rotWithShape="1">
          <a:blip r:embed="rId2">
            <a:alphaModFix/>
          </a:blip>
          <a:srcRect b="0" l="0" r="0" t="0"/>
          <a:stretch/>
        </p:blipFill>
        <p:spPr>
          <a:xfrm>
            <a:off x="11138525" y="6263482"/>
            <a:ext cx="819043" cy="304800"/>
          </a:xfrm>
          <a:prstGeom prst="rect">
            <a:avLst/>
          </a:prstGeom>
          <a:noFill/>
          <a:ln>
            <a:noFill/>
          </a:ln>
        </p:spPr>
      </p:pic>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lain">
  <p:cSld name="Cover, plain">
    <p:bg>
      <p:bgPr>
        <a:solidFill>
          <a:schemeClr val="dk1"/>
        </a:solidFill>
      </p:bgPr>
    </p:bg>
    <p:spTree>
      <p:nvGrpSpPr>
        <p:cNvPr id="2726" name="Shape 2726"/>
        <p:cNvGrpSpPr/>
        <p:nvPr/>
      </p:nvGrpSpPr>
      <p:grpSpPr>
        <a:xfrm>
          <a:off x="0" y="0"/>
          <a:ext cx="0" cy="0"/>
          <a:chOff x="0" y="0"/>
          <a:chExt cx="0" cy="0"/>
        </a:xfrm>
      </p:grpSpPr>
      <p:sp>
        <p:nvSpPr>
          <p:cNvPr id="2727" name="Google Shape;2727;p172"/>
          <p:cNvSpPr txBox="1"/>
          <p:nvPr>
            <p:ph type="title"/>
          </p:nvPr>
        </p:nvSpPr>
        <p:spPr>
          <a:xfrm>
            <a:off x="287999" y="192024"/>
            <a:ext cx="5524575" cy="228679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4299"/>
              <a:buFont typeface="IBM Plex Sans Light"/>
              <a:buNone/>
              <a:defRPr sz="4299"/>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pic>
        <p:nvPicPr>
          <p:cNvPr id="2728" name="Google Shape;2728;p172"/>
          <p:cNvPicPr preferRelativeResize="0"/>
          <p:nvPr/>
        </p:nvPicPr>
        <p:blipFill rotWithShape="1">
          <a:blip r:embed="rId2">
            <a:alphaModFix/>
          </a:blip>
          <a:srcRect b="0" l="0" r="0" t="0"/>
          <a:stretch/>
        </p:blipFill>
        <p:spPr>
          <a:xfrm>
            <a:off x="11138525" y="6263482"/>
            <a:ext cx="819043" cy="304800"/>
          </a:xfrm>
          <a:prstGeom prst="rect">
            <a:avLst/>
          </a:prstGeom>
          <a:noFill/>
          <a:ln>
            <a:noFill/>
          </a:ln>
        </p:spPr>
      </p:pic>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lain, business unit">
  <p:cSld name="Cover, plain, business unit">
    <p:bg>
      <p:bgPr>
        <a:solidFill>
          <a:schemeClr val="dk1"/>
        </a:solidFill>
      </p:bgPr>
    </p:bg>
    <p:spTree>
      <p:nvGrpSpPr>
        <p:cNvPr id="2729" name="Shape 2729"/>
        <p:cNvGrpSpPr/>
        <p:nvPr/>
      </p:nvGrpSpPr>
      <p:grpSpPr>
        <a:xfrm>
          <a:off x="0" y="0"/>
          <a:ext cx="0" cy="0"/>
          <a:chOff x="0" y="0"/>
          <a:chExt cx="0" cy="0"/>
        </a:xfrm>
      </p:grpSpPr>
      <p:sp>
        <p:nvSpPr>
          <p:cNvPr id="2730" name="Google Shape;2730;p173"/>
          <p:cNvSpPr txBox="1"/>
          <p:nvPr>
            <p:ph type="title"/>
          </p:nvPr>
        </p:nvSpPr>
        <p:spPr>
          <a:xfrm>
            <a:off x="287998" y="192024"/>
            <a:ext cx="5524575" cy="228679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4299"/>
              <a:buFont typeface="IBM Plex Sans Light"/>
              <a:buNone/>
              <a:defRPr sz="42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731" name="Google Shape;2731;p173"/>
          <p:cNvSpPr txBox="1"/>
          <p:nvPr>
            <p:ph idx="1" type="body"/>
          </p:nvPr>
        </p:nvSpPr>
        <p:spPr>
          <a:xfrm>
            <a:off x="287998" y="6231636"/>
            <a:ext cx="5524575" cy="381000"/>
          </a:xfrm>
          <a:prstGeom prst="rect">
            <a:avLst/>
          </a:prstGeom>
          <a:noFill/>
          <a:ln>
            <a:noFill/>
          </a:ln>
        </p:spPr>
        <p:txBody>
          <a:bodyPr anchorCtr="0" anchor="b"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42900" lvl="1" marL="914400" algn="l">
              <a:lnSpc>
                <a:spcPct val="110000"/>
              </a:lnSpc>
              <a:spcBef>
                <a:spcPts val="0"/>
              </a:spcBef>
              <a:spcAft>
                <a:spcPts val="0"/>
              </a:spcAft>
              <a:buClr>
                <a:schemeClr val="lt1"/>
              </a:buClr>
              <a:buSzPts val="1800"/>
              <a:buChar char="–"/>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pic>
        <p:nvPicPr>
          <p:cNvPr id="2732" name="Google Shape;2732;p173"/>
          <p:cNvPicPr preferRelativeResize="0"/>
          <p:nvPr/>
        </p:nvPicPr>
        <p:blipFill rotWithShape="1">
          <a:blip r:embed="rId2">
            <a:alphaModFix/>
          </a:blip>
          <a:srcRect b="0" l="0" r="0" t="0"/>
          <a:stretch/>
        </p:blipFill>
        <p:spPr>
          <a:xfrm>
            <a:off x="11138525" y="6263482"/>
            <a:ext cx="819043" cy="3048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rge text">
  <p:cSld name="Large text">
    <p:bg>
      <p:bgPr>
        <a:solidFill>
          <a:schemeClr val="dk1"/>
        </a:solidFill>
      </p:bgPr>
    </p:bg>
    <p:spTree>
      <p:nvGrpSpPr>
        <p:cNvPr id="78" name="Shape 78"/>
        <p:cNvGrpSpPr/>
        <p:nvPr/>
      </p:nvGrpSpPr>
      <p:grpSpPr>
        <a:xfrm>
          <a:off x="0" y="0"/>
          <a:ext cx="0" cy="0"/>
          <a:chOff x="0" y="0"/>
          <a:chExt cx="0" cy="0"/>
        </a:xfrm>
      </p:grpSpPr>
      <p:sp>
        <p:nvSpPr>
          <p:cNvPr id="79" name="Google Shape;79;p90"/>
          <p:cNvSpPr txBox="1"/>
          <p:nvPr>
            <p:ph type="title"/>
          </p:nvPr>
        </p:nvSpPr>
        <p:spPr>
          <a:xfrm>
            <a:off x="287300" y="210312"/>
            <a:ext cx="8569797" cy="409575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2"/>
              </a:buClr>
              <a:buSzPts val="8598"/>
              <a:buFont typeface="IBM Plex Sans"/>
              <a:buNone/>
              <a:defRPr b="0" i="0" sz="8598">
                <a:solidFill>
                  <a:schemeClr val="lt2"/>
                </a:solidFill>
                <a:latin typeface="IBM Plex Sans"/>
                <a:ea typeface="IBM Plex Sans"/>
                <a:cs typeface="IBM Plex Sans"/>
                <a:sym typeface="IBM Plex Sans"/>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80" name="Google Shape;80;p90"/>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81" name="Google Shape;81;p90"/>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imagery, half ">
  <p:cSld name="Cover, imagery, half ">
    <p:bg>
      <p:bgPr>
        <a:solidFill>
          <a:schemeClr val="dk1"/>
        </a:solidFill>
      </p:bgPr>
    </p:bg>
    <p:spTree>
      <p:nvGrpSpPr>
        <p:cNvPr id="2733" name="Shape 2733"/>
        <p:cNvGrpSpPr/>
        <p:nvPr/>
      </p:nvGrpSpPr>
      <p:grpSpPr>
        <a:xfrm>
          <a:off x="0" y="0"/>
          <a:ext cx="0" cy="0"/>
          <a:chOff x="0" y="0"/>
          <a:chExt cx="0" cy="0"/>
        </a:xfrm>
      </p:grpSpPr>
      <p:sp>
        <p:nvSpPr>
          <p:cNvPr id="2734" name="Google Shape;2734;p174"/>
          <p:cNvSpPr/>
          <p:nvPr>
            <p:ph idx="2" type="pic"/>
          </p:nvPr>
        </p:nvSpPr>
        <p:spPr>
          <a:xfrm>
            <a:off x="6380919" y="284956"/>
            <a:ext cx="5523781" cy="6287294"/>
          </a:xfrm>
          <a:prstGeom prst="rect">
            <a:avLst/>
          </a:prstGeom>
          <a:solidFill>
            <a:srgbClr val="E0E0E0"/>
          </a:solidFill>
          <a:ln>
            <a:noFill/>
          </a:ln>
        </p:spPr>
      </p:sp>
      <p:sp>
        <p:nvSpPr>
          <p:cNvPr id="2735" name="Google Shape;2735;p174"/>
          <p:cNvSpPr txBox="1"/>
          <p:nvPr>
            <p:ph type="title"/>
          </p:nvPr>
        </p:nvSpPr>
        <p:spPr>
          <a:xfrm>
            <a:off x="287999" y="192024"/>
            <a:ext cx="5049878" cy="523954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4299"/>
              <a:buFont typeface="IBM Plex Sans Light"/>
              <a:buNone/>
              <a:defRPr sz="42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pic>
        <p:nvPicPr>
          <p:cNvPr id="2736" name="Google Shape;2736;p174"/>
          <p:cNvPicPr preferRelativeResize="0"/>
          <p:nvPr/>
        </p:nvPicPr>
        <p:blipFill rotWithShape="1">
          <a:blip r:embed="rId2">
            <a:alphaModFix/>
          </a:blip>
          <a:srcRect b="0" l="0" r="0" t="0"/>
          <a:stretch/>
        </p:blipFill>
        <p:spPr>
          <a:xfrm>
            <a:off x="288888" y="6263482"/>
            <a:ext cx="819043" cy="304800"/>
          </a:xfrm>
          <a:prstGeom prst="rect">
            <a:avLst/>
          </a:prstGeom>
          <a:noFill/>
          <a:ln>
            <a:noFill/>
          </a:ln>
        </p:spPr>
      </p:pic>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p:cSld name="Contents">
    <p:bg>
      <p:bgPr>
        <a:solidFill>
          <a:schemeClr val="dk1"/>
        </a:solidFill>
      </p:bgPr>
    </p:bg>
    <p:spTree>
      <p:nvGrpSpPr>
        <p:cNvPr id="2737" name="Shape 2737"/>
        <p:cNvGrpSpPr/>
        <p:nvPr/>
      </p:nvGrpSpPr>
      <p:grpSpPr>
        <a:xfrm>
          <a:off x="0" y="0"/>
          <a:ext cx="0" cy="0"/>
          <a:chOff x="0" y="0"/>
          <a:chExt cx="0" cy="0"/>
        </a:xfrm>
      </p:grpSpPr>
      <p:sp>
        <p:nvSpPr>
          <p:cNvPr id="2738" name="Google Shape;2738;p175"/>
          <p:cNvSpPr txBox="1"/>
          <p:nvPr>
            <p:ph type="title"/>
          </p:nvPr>
        </p:nvSpPr>
        <p:spPr>
          <a:xfrm>
            <a:off x="287999" y="192024"/>
            <a:ext cx="2477765" cy="228679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3199"/>
              <a:buFont typeface="IBM Plex Sans Light"/>
              <a:buNone/>
              <a:defRPr sz="31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739" name="Google Shape;2739;p175"/>
          <p:cNvSpPr txBox="1"/>
          <p:nvPr>
            <p:ph idx="1" type="body"/>
          </p:nvPr>
        </p:nvSpPr>
        <p:spPr>
          <a:xfrm>
            <a:off x="6380919" y="284957"/>
            <a:ext cx="2476178" cy="5715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40" name="Google Shape;2740;p175"/>
          <p:cNvSpPr txBox="1"/>
          <p:nvPr>
            <p:ph idx="2" type="body"/>
          </p:nvPr>
        </p:nvSpPr>
        <p:spPr>
          <a:xfrm>
            <a:off x="9430110" y="284957"/>
            <a:ext cx="2474590" cy="5715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41" name="Google Shape;2741;p175"/>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2742" name="Google Shape;2742;p175"/>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divider">
  <p:cSld name="Section divider">
    <p:bg>
      <p:bgPr>
        <a:solidFill>
          <a:schemeClr val="dk1"/>
        </a:solidFill>
      </p:bgPr>
    </p:bg>
    <p:spTree>
      <p:nvGrpSpPr>
        <p:cNvPr id="2743" name="Shape 2743"/>
        <p:cNvGrpSpPr/>
        <p:nvPr/>
      </p:nvGrpSpPr>
      <p:grpSpPr>
        <a:xfrm>
          <a:off x="0" y="0"/>
          <a:ext cx="0" cy="0"/>
          <a:chOff x="0" y="0"/>
          <a:chExt cx="0" cy="0"/>
        </a:xfrm>
      </p:grpSpPr>
      <p:sp>
        <p:nvSpPr>
          <p:cNvPr id="2744" name="Google Shape;2744;p176"/>
          <p:cNvSpPr txBox="1"/>
          <p:nvPr>
            <p:ph type="title"/>
          </p:nvPr>
        </p:nvSpPr>
        <p:spPr>
          <a:xfrm>
            <a:off x="287998" y="192024"/>
            <a:ext cx="5524575" cy="1429544"/>
          </a:xfrm>
          <a:prstGeom prst="rect">
            <a:avLst/>
          </a:prstGeom>
          <a:noFill/>
          <a:ln>
            <a:noFill/>
          </a:ln>
        </p:spPr>
        <p:txBody>
          <a:bodyPr anchorCtr="0" anchor="t" bIns="0" lIns="0" spcFirstLastPara="1" rIns="457200" wrap="square" tIns="0">
            <a:noAutofit/>
          </a:bodyPr>
          <a:lstStyle>
            <a:lvl1pPr lvl="0" algn="l">
              <a:lnSpc>
                <a:spcPct val="100000"/>
              </a:lnSpc>
              <a:spcBef>
                <a:spcPts val="0"/>
              </a:spcBef>
              <a:spcAft>
                <a:spcPts val="0"/>
              </a:spcAft>
              <a:buClr>
                <a:schemeClr val="lt2"/>
              </a:buClr>
              <a:buSzPts val="3199"/>
              <a:buFont typeface="IBM Plex Sans Light"/>
              <a:buNone/>
              <a:defRPr sz="31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745" name="Google Shape;2745;p176"/>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2746" name="Google Shape;2746;p176"/>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rge text">
  <p:cSld name="Large text">
    <p:bg>
      <p:bgPr>
        <a:solidFill>
          <a:schemeClr val="dk1"/>
        </a:solidFill>
      </p:bgPr>
    </p:bg>
    <p:spTree>
      <p:nvGrpSpPr>
        <p:cNvPr id="2747" name="Shape 2747"/>
        <p:cNvGrpSpPr/>
        <p:nvPr/>
      </p:nvGrpSpPr>
      <p:grpSpPr>
        <a:xfrm>
          <a:off x="0" y="0"/>
          <a:ext cx="0" cy="0"/>
          <a:chOff x="0" y="0"/>
          <a:chExt cx="0" cy="0"/>
        </a:xfrm>
      </p:grpSpPr>
      <p:sp>
        <p:nvSpPr>
          <p:cNvPr id="2748" name="Google Shape;2748;p177"/>
          <p:cNvSpPr txBox="1"/>
          <p:nvPr>
            <p:ph type="title"/>
          </p:nvPr>
        </p:nvSpPr>
        <p:spPr>
          <a:xfrm>
            <a:off x="287300" y="210312"/>
            <a:ext cx="8569797" cy="409575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2"/>
              </a:buClr>
              <a:buSzPts val="8598"/>
              <a:buFont typeface="IBM Plex Sans"/>
              <a:buNone/>
              <a:defRPr b="0" i="0" sz="8598">
                <a:solidFill>
                  <a:schemeClr val="lt2"/>
                </a:solidFill>
                <a:latin typeface="IBM Plex Sans"/>
                <a:ea typeface="IBM Plex Sans"/>
                <a:cs typeface="IBM Plex Sans"/>
                <a:sym typeface="IBM Plex Sans"/>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749" name="Google Shape;2749;p177"/>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2750" name="Google Shape;2750;p177"/>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llout, headline">
  <p:cSld name="Callout, headline">
    <p:bg>
      <p:bgPr>
        <a:solidFill>
          <a:schemeClr val="dk1"/>
        </a:solidFill>
      </p:bgPr>
    </p:bg>
    <p:spTree>
      <p:nvGrpSpPr>
        <p:cNvPr id="2751" name="Shape 2751"/>
        <p:cNvGrpSpPr/>
        <p:nvPr/>
      </p:nvGrpSpPr>
      <p:grpSpPr>
        <a:xfrm>
          <a:off x="0" y="0"/>
          <a:ext cx="0" cy="0"/>
          <a:chOff x="0" y="0"/>
          <a:chExt cx="0" cy="0"/>
        </a:xfrm>
      </p:grpSpPr>
      <p:sp>
        <p:nvSpPr>
          <p:cNvPr id="2752" name="Google Shape;2752;p178"/>
          <p:cNvSpPr txBox="1"/>
          <p:nvPr>
            <p:ph type="title"/>
          </p:nvPr>
        </p:nvSpPr>
        <p:spPr>
          <a:xfrm>
            <a:off x="287999" y="192024"/>
            <a:ext cx="4953942" cy="142954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3199"/>
              <a:buFont typeface="IBM Plex Sans Light"/>
              <a:buNone/>
              <a:defRPr sz="31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753" name="Google Shape;2753;p178"/>
          <p:cNvSpPr txBox="1"/>
          <p:nvPr>
            <p:ph idx="1" type="body"/>
          </p:nvPr>
        </p:nvSpPr>
        <p:spPr>
          <a:xfrm>
            <a:off x="6382795" y="224028"/>
            <a:ext cx="5520318" cy="4287044"/>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2"/>
              </a:buClr>
              <a:buSzPts val="3199"/>
              <a:buFont typeface="IBM Plex Sans Light"/>
              <a:buNone/>
              <a:defRPr sz="3199">
                <a:solidFill>
                  <a:schemeClr val="lt2"/>
                </a:solidFill>
              </a:defRPr>
            </a:lvl1pPr>
            <a:lvl2pPr indent="-431736" lvl="1" marL="914400" algn="l">
              <a:lnSpc>
                <a:spcPct val="100000"/>
              </a:lnSpc>
              <a:spcBef>
                <a:spcPts val="0"/>
              </a:spcBef>
              <a:spcAft>
                <a:spcPts val="0"/>
              </a:spcAft>
              <a:buClr>
                <a:schemeClr val="lt2"/>
              </a:buClr>
              <a:buSzPts val="3199"/>
              <a:buFont typeface="IBM Plex Sans Light"/>
              <a:buChar char="–"/>
              <a:defRPr sz="3199">
                <a:solidFill>
                  <a:schemeClr val="lt2"/>
                </a:solidFill>
              </a:defRPr>
            </a:lvl2pPr>
            <a:lvl3pPr indent="-431736" lvl="2" marL="1371600" algn="l">
              <a:lnSpc>
                <a:spcPct val="100000"/>
              </a:lnSpc>
              <a:spcBef>
                <a:spcPts val="0"/>
              </a:spcBef>
              <a:spcAft>
                <a:spcPts val="0"/>
              </a:spcAft>
              <a:buClr>
                <a:schemeClr val="lt2"/>
              </a:buClr>
              <a:buSzPts val="3199"/>
              <a:buFont typeface="IBM Plex Sans Light"/>
              <a:buChar char="•"/>
              <a:defRPr sz="3199">
                <a:solidFill>
                  <a:schemeClr val="lt2"/>
                </a:solidFill>
              </a:defRPr>
            </a:lvl3pPr>
            <a:lvl4pPr indent="-431736" lvl="3" marL="1828800" algn="l">
              <a:lnSpc>
                <a:spcPct val="100000"/>
              </a:lnSpc>
              <a:spcBef>
                <a:spcPts val="0"/>
              </a:spcBef>
              <a:spcAft>
                <a:spcPts val="0"/>
              </a:spcAft>
              <a:buClr>
                <a:schemeClr val="lt2"/>
              </a:buClr>
              <a:buSzPts val="3199"/>
              <a:buFont typeface="IBM Plex Sans Light"/>
              <a:buChar char="–"/>
              <a:defRPr sz="3199">
                <a:solidFill>
                  <a:schemeClr val="lt2"/>
                </a:solidFill>
              </a:defRPr>
            </a:lvl4pPr>
            <a:lvl5pPr indent="-431736" lvl="4" marL="2286000" algn="l">
              <a:lnSpc>
                <a:spcPct val="100000"/>
              </a:lnSpc>
              <a:spcBef>
                <a:spcPts val="0"/>
              </a:spcBef>
              <a:spcAft>
                <a:spcPts val="0"/>
              </a:spcAft>
              <a:buClr>
                <a:srgbClr val="000000"/>
              </a:buClr>
              <a:buSzPts val="3199"/>
              <a:buChar char="•"/>
              <a:defRPr sz="3199"/>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54" name="Google Shape;2754;p178"/>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2755" name="Google Shape;2755;p178"/>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llout, stand-alone">
  <p:cSld name="Callout, stand-alone">
    <p:bg>
      <p:bgPr>
        <a:solidFill>
          <a:schemeClr val="dk1"/>
        </a:solidFill>
      </p:bgPr>
    </p:bg>
    <p:spTree>
      <p:nvGrpSpPr>
        <p:cNvPr id="2756" name="Shape 2756"/>
        <p:cNvGrpSpPr/>
        <p:nvPr/>
      </p:nvGrpSpPr>
      <p:grpSpPr>
        <a:xfrm>
          <a:off x="0" y="0"/>
          <a:ext cx="0" cy="0"/>
          <a:chOff x="0" y="0"/>
          <a:chExt cx="0" cy="0"/>
        </a:xfrm>
      </p:grpSpPr>
      <p:sp>
        <p:nvSpPr>
          <p:cNvPr id="2757" name="Google Shape;2757;p179"/>
          <p:cNvSpPr txBox="1"/>
          <p:nvPr>
            <p:ph type="title"/>
          </p:nvPr>
        </p:nvSpPr>
        <p:spPr>
          <a:xfrm>
            <a:off x="287998" y="210312"/>
            <a:ext cx="7330121" cy="485854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4299"/>
              <a:buFont typeface="IBM Plex Sans Light"/>
              <a:buNone/>
              <a:defRPr sz="42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758" name="Google Shape;2758;p179"/>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2759" name="Google Shape;2759;p179"/>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ta, 2 callouts, vertical">
  <p:cSld name="Data, 2 callouts, vertical">
    <p:bg>
      <p:bgPr>
        <a:solidFill>
          <a:schemeClr val="dk1"/>
        </a:solidFill>
      </p:bgPr>
    </p:bg>
    <p:spTree>
      <p:nvGrpSpPr>
        <p:cNvPr id="2760" name="Shape 2760"/>
        <p:cNvGrpSpPr/>
        <p:nvPr/>
      </p:nvGrpSpPr>
      <p:grpSpPr>
        <a:xfrm>
          <a:off x="0" y="0"/>
          <a:ext cx="0" cy="0"/>
          <a:chOff x="0" y="0"/>
          <a:chExt cx="0" cy="0"/>
        </a:xfrm>
      </p:grpSpPr>
      <p:sp>
        <p:nvSpPr>
          <p:cNvPr id="2761" name="Google Shape;2761;p180"/>
          <p:cNvSpPr txBox="1"/>
          <p:nvPr>
            <p:ph idx="1" type="body"/>
          </p:nvPr>
        </p:nvSpPr>
        <p:spPr>
          <a:xfrm>
            <a:off x="287998" y="4649724"/>
            <a:ext cx="5524575" cy="1771650"/>
          </a:xfrm>
          <a:prstGeom prst="rect">
            <a:avLst/>
          </a:prstGeom>
          <a:noFill/>
          <a:ln>
            <a:noFill/>
          </a:ln>
        </p:spPr>
        <p:txBody>
          <a:bodyPr anchorCtr="0" anchor="b" bIns="0" lIns="0" spcFirstLastPara="1" rIns="0" wrap="square" tIns="0">
            <a:noAutofit/>
          </a:bodyPr>
          <a:lstStyle>
            <a:lvl1pPr indent="-228600" lvl="0" marL="457200" algn="l">
              <a:lnSpc>
                <a:spcPct val="90000"/>
              </a:lnSpc>
              <a:spcBef>
                <a:spcPts val="0"/>
              </a:spcBef>
              <a:spcAft>
                <a:spcPts val="0"/>
              </a:spcAft>
              <a:buClr>
                <a:schemeClr val="accent1"/>
              </a:buClr>
              <a:buSzPts val="12897"/>
              <a:buFont typeface="IBM Plex Sans"/>
              <a:buNone/>
              <a:defRPr b="0" i="0" sz="12897">
                <a:solidFill>
                  <a:schemeClr val="accent1"/>
                </a:solidFill>
                <a:latin typeface="IBM Plex Sans"/>
                <a:ea typeface="IBM Plex Sans"/>
                <a:cs typeface="IBM Plex Sans"/>
                <a:sym typeface="IBM Plex Sans"/>
              </a:defRPr>
            </a:lvl1pPr>
            <a:lvl2pPr indent="-342900" lvl="1" marL="914400" algn="l">
              <a:lnSpc>
                <a:spcPct val="110000"/>
              </a:lnSpc>
              <a:spcBef>
                <a:spcPts val="0"/>
              </a:spcBef>
              <a:spcAft>
                <a:spcPts val="0"/>
              </a:spcAft>
              <a:buClr>
                <a:schemeClr val="lt1"/>
              </a:buClr>
              <a:buSzPts val="1800"/>
              <a:buChar char="–"/>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62" name="Google Shape;2762;p180"/>
          <p:cNvSpPr txBox="1"/>
          <p:nvPr>
            <p:ph idx="2" type="body"/>
          </p:nvPr>
        </p:nvSpPr>
        <p:spPr>
          <a:xfrm>
            <a:off x="6380919" y="4648200"/>
            <a:ext cx="5523781" cy="1771650"/>
          </a:xfrm>
          <a:prstGeom prst="rect">
            <a:avLst/>
          </a:prstGeom>
          <a:noFill/>
          <a:ln>
            <a:noFill/>
          </a:ln>
        </p:spPr>
        <p:txBody>
          <a:bodyPr anchorCtr="0" anchor="b" bIns="0" lIns="0" spcFirstLastPara="1" rIns="0" wrap="square" tIns="0">
            <a:noAutofit/>
          </a:bodyPr>
          <a:lstStyle>
            <a:lvl1pPr indent="-228600" lvl="0" marL="457200" algn="l">
              <a:lnSpc>
                <a:spcPct val="90000"/>
              </a:lnSpc>
              <a:spcBef>
                <a:spcPts val="0"/>
              </a:spcBef>
              <a:spcAft>
                <a:spcPts val="0"/>
              </a:spcAft>
              <a:buClr>
                <a:schemeClr val="accent1"/>
              </a:buClr>
              <a:buSzPts val="12897"/>
              <a:buFont typeface="IBM Plex Sans"/>
              <a:buNone/>
              <a:defRPr b="0" i="0" sz="12897">
                <a:solidFill>
                  <a:schemeClr val="accent1"/>
                </a:solidFill>
                <a:latin typeface="IBM Plex Sans"/>
                <a:ea typeface="IBM Plex Sans"/>
                <a:cs typeface="IBM Plex Sans"/>
                <a:sym typeface="IBM Plex Sans"/>
              </a:defRPr>
            </a:lvl1pPr>
            <a:lvl2pPr indent="-342900" lvl="1" marL="914400" algn="l">
              <a:lnSpc>
                <a:spcPct val="110000"/>
              </a:lnSpc>
              <a:spcBef>
                <a:spcPts val="0"/>
              </a:spcBef>
              <a:spcAft>
                <a:spcPts val="0"/>
              </a:spcAft>
              <a:buClr>
                <a:schemeClr val="lt1"/>
              </a:buClr>
              <a:buSzPts val="1800"/>
              <a:buChar char="–"/>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63" name="Google Shape;2763;p180"/>
          <p:cNvSpPr txBox="1"/>
          <p:nvPr>
            <p:ph idx="3" type="body"/>
          </p:nvPr>
        </p:nvSpPr>
        <p:spPr>
          <a:xfrm>
            <a:off x="6380919" y="288036"/>
            <a:ext cx="3809504" cy="3144044"/>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1"/>
              </a:buClr>
              <a:buSzPts val="2200"/>
              <a:buFont typeface="IBM Plex Sans Light"/>
              <a:buNone/>
              <a:defRPr sz="2200">
                <a:solidFill>
                  <a:schemeClr val="lt1"/>
                </a:solidFill>
              </a:defRPr>
            </a:lvl1pPr>
            <a:lvl2pPr indent="-368300" lvl="1" marL="914400" algn="l">
              <a:lnSpc>
                <a:spcPct val="100000"/>
              </a:lnSpc>
              <a:spcBef>
                <a:spcPts val="0"/>
              </a:spcBef>
              <a:spcAft>
                <a:spcPts val="0"/>
              </a:spcAft>
              <a:buClr>
                <a:schemeClr val="lt1"/>
              </a:buClr>
              <a:buSzPts val="2200"/>
              <a:buFont typeface="IBM Plex Sans Light"/>
              <a:buChar char="–"/>
              <a:defRPr sz="2200">
                <a:solidFill>
                  <a:schemeClr val="lt1"/>
                </a:solidFill>
              </a:defRPr>
            </a:lvl2pPr>
            <a:lvl3pPr indent="-368300" lvl="2" marL="1371600" algn="l">
              <a:lnSpc>
                <a:spcPct val="100000"/>
              </a:lnSpc>
              <a:spcBef>
                <a:spcPts val="0"/>
              </a:spcBef>
              <a:spcAft>
                <a:spcPts val="0"/>
              </a:spcAft>
              <a:buClr>
                <a:schemeClr val="lt1"/>
              </a:buClr>
              <a:buSzPts val="2200"/>
              <a:buFont typeface="IBM Plex Sans Light"/>
              <a:buChar char="•"/>
              <a:defRPr sz="2200">
                <a:solidFill>
                  <a:schemeClr val="lt1"/>
                </a:solidFill>
              </a:defRPr>
            </a:lvl3pPr>
            <a:lvl4pPr indent="-368300" lvl="3" marL="1828800" algn="l">
              <a:lnSpc>
                <a:spcPct val="100000"/>
              </a:lnSpc>
              <a:spcBef>
                <a:spcPts val="0"/>
              </a:spcBef>
              <a:spcAft>
                <a:spcPts val="0"/>
              </a:spcAft>
              <a:buClr>
                <a:schemeClr val="lt1"/>
              </a:buClr>
              <a:buSzPts val="2200"/>
              <a:buFont typeface="IBM Plex Sans Light"/>
              <a:buChar char="–"/>
              <a:defRPr sz="2200">
                <a:solidFill>
                  <a:schemeClr val="lt1"/>
                </a:solidFill>
              </a:defRPr>
            </a:lvl4pPr>
            <a:lvl5pPr indent="-368300" lvl="4" marL="2286000" algn="l">
              <a:lnSpc>
                <a:spcPct val="100000"/>
              </a:lnSpc>
              <a:spcBef>
                <a:spcPts val="0"/>
              </a:spcBef>
              <a:spcAft>
                <a:spcPts val="0"/>
              </a:spcAft>
              <a:buClr>
                <a:schemeClr val="lt1"/>
              </a:buClr>
              <a:buSzPts val="2200"/>
              <a:buChar char="•"/>
              <a:defRPr sz="2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64" name="Google Shape;2764;p180"/>
          <p:cNvSpPr txBox="1"/>
          <p:nvPr>
            <p:ph idx="4" type="body"/>
          </p:nvPr>
        </p:nvSpPr>
        <p:spPr>
          <a:xfrm>
            <a:off x="287999" y="288036"/>
            <a:ext cx="3811091" cy="3144044"/>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1"/>
              </a:buClr>
              <a:buSzPts val="2200"/>
              <a:buFont typeface="IBM Plex Sans Light"/>
              <a:buNone/>
              <a:defRPr sz="2200">
                <a:solidFill>
                  <a:schemeClr val="lt1"/>
                </a:solidFill>
              </a:defRPr>
            </a:lvl1pPr>
            <a:lvl2pPr indent="-368300" lvl="1" marL="914400" algn="l">
              <a:lnSpc>
                <a:spcPct val="100000"/>
              </a:lnSpc>
              <a:spcBef>
                <a:spcPts val="0"/>
              </a:spcBef>
              <a:spcAft>
                <a:spcPts val="0"/>
              </a:spcAft>
              <a:buClr>
                <a:schemeClr val="lt1"/>
              </a:buClr>
              <a:buSzPts val="2200"/>
              <a:buFont typeface="IBM Plex Sans Light"/>
              <a:buChar char="–"/>
              <a:defRPr sz="2200">
                <a:solidFill>
                  <a:schemeClr val="lt1"/>
                </a:solidFill>
              </a:defRPr>
            </a:lvl2pPr>
            <a:lvl3pPr indent="-368300" lvl="2" marL="1371600" algn="l">
              <a:lnSpc>
                <a:spcPct val="100000"/>
              </a:lnSpc>
              <a:spcBef>
                <a:spcPts val="0"/>
              </a:spcBef>
              <a:spcAft>
                <a:spcPts val="0"/>
              </a:spcAft>
              <a:buClr>
                <a:schemeClr val="lt1"/>
              </a:buClr>
              <a:buSzPts val="2200"/>
              <a:buFont typeface="IBM Plex Sans Light"/>
              <a:buChar char="•"/>
              <a:defRPr sz="2200">
                <a:solidFill>
                  <a:schemeClr val="lt1"/>
                </a:solidFill>
              </a:defRPr>
            </a:lvl3pPr>
            <a:lvl4pPr indent="-368300" lvl="3" marL="1828800" algn="l">
              <a:lnSpc>
                <a:spcPct val="100000"/>
              </a:lnSpc>
              <a:spcBef>
                <a:spcPts val="0"/>
              </a:spcBef>
              <a:spcAft>
                <a:spcPts val="0"/>
              </a:spcAft>
              <a:buClr>
                <a:schemeClr val="lt1"/>
              </a:buClr>
              <a:buSzPts val="2200"/>
              <a:buFont typeface="IBM Plex Sans Light"/>
              <a:buChar char="–"/>
              <a:defRPr sz="2200">
                <a:solidFill>
                  <a:schemeClr val="lt1"/>
                </a:solidFill>
              </a:defRPr>
            </a:lvl4pPr>
            <a:lvl5pPr indent="-368300" lvl="4" marL="2286000" algn="l">
              <a:lnSpc>
                <a:spcPct val="100000"/>
              </a:lnSpc>
              <a:spcBef>
                <a:spcPts val="0"/>
              </a:spcBef>
              <a:spcAft>
                <a:spcPts val="0"/>
              </a:spcAft>
              <a:buClr>
                <a:schemeClr val="lt1"/>
              </a:buClr>
              <a:buSzPts val="2200"/>
              <a:buChar char="•"/>
              <a:defRPr sz="2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cxnSp>
        <p:nvCxnSpPr>
          <p:cNvPr id="2765" name="Google Shape;2765;p180"/>
          <p:cNvCxnSpPr/>
          <p:nvPr/>
        </p:nvCxnSpPr>
        <p:spPr>
          <a:xfrm>
            <a:off x="6096000" y="284957"/>
            <a:ext cx="0" cy="5715794"/>
          </a:xfrm>
          <a:prstGeom prst="straightConnector1">
            <a:avLst/>
          </a:prstGeom>
          <a:noFill/>
          <a:ln cap="flat" cmpd="sng" w="12700">
            <a:solidFill>
              <a:schemeClr val="lt1"/>
            </a:solidFill>
            <a:prstDash val="solid"/>
            <a:round/>
            <a:headEnd len="sm" w="sm" type="none"/>
            <a:tailEnd len="sm" w="sm" type="none"/>
          </a:ln>
        </p:spPr>
      </p:cxnSp>
      <p:sp>
        <p:nvSpPr>
          <p:cNvPr id="2766" name="Google Shape;2766;p180"/>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2767" name="Google Shape;2767;p180"/>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ta, 3 callouts, vertical">
  <p:cSld name="Data, 3 callouts, vertical">
    <p:bg>
      <p:bgPr>
        <a:solidFill>
          <a:schemeClr val="dk1"/>
        </a:solidFill>
      </p:bgPr>
    </p:bg>
    <p:spTree>
      <p:nvGrpSpPr>
        <p:cNvPr id="2768" name="Shape 2768"/>
        <p:cNvGrpSpPr/>
        <p:nvPr/>
      </p:nvGrpSpPr>
      <p:grpSpPr>
        <a:xfrm>
          <a:off x="0" y="0"/>
          <a:ext cx="0" cy="0"/>
          <a:chOff x="0" y="0"/>
          <a:chExt cx="0" cy="0"/>
        </a:xfrm>
      </p:grpSpPr>
      <p:sp>
        <p:nvSpPr>
          <p:cNvPr id="2769" name="Google Shape;2769;p181"/>
          <p:cNvSpPr txBox="1"/>
          <p:nvPr>
            <p:ph idx="1" type="body"/>
          </p:nvPr>
        </p:nvSpPr>
        <p:spPr>
          <a:xfrm>
            <a:off x="6383301" y="213241"/>
            <a:ext cx="2474590" cy="953294"/>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0"/>
              </a:spcBef>
              <a:spcAft>
                <a:spcPts val="0"/>
              </a:spcAft>
              <a:buClr>
                <a:schemeClr val="accent1"/>
              </a:buClr>
              <a:buSzPts val="6499"/>
              <a:buFont typeface="IBM Plex Sans Light"/>
              <a:buNone/>
              <a:defRPr sz="6499">
                <a:solidFill>
                  <a:schemeClr val="accent1"/>
                </a:solidFill>
              </a:defRPr>
            </a:lvl1pPr>
            <a:lvl2pPr indent="-342900" lvl="1" marL="914400" algn="l">
              <a:lnSpc>
                <a:spcPct val="110000"/>
              </a:lnSpc>
              <a:spcBef>
                <a:spcPts val="0"/>
              </a:spcBef>
              <a:spcAft>
                <a:spcPts val="0"/>
              </a:spcAft>
              <a:buClr>
                <a:schemeClr val="lt1"/>
              </a:buClr>
              <a:buSzPts val="1800"/>
              <a:buChar char="–"/>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70" name="Google Shape;2770;p181"/>
          <p:cNvSpPr txBox="1"/>
          <p:nvPr>
            <p:ph idx="2" type="body"/>
          </p:nvPr>
        </p:nvSpPr>
        <p:spPr>
          <a:xfrm>
            <a:off x="9428523" y="214827"/>
            <a:ext cx="2474590" cy="951707"/>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0"/>
              </a:spcBef>
              <a:spcAft>
                <a:spcPts val="0"/>
              </a:spcAft>
              <a:buClr>
                <a:schemeClr val="accent1"/>
              </a:buClr>
              <a:buSzPts val="6499"/>
              <a:buFont typeface="IBM Plex Sans Light"/>
              <a:buNone/>
              <a:defRPr sz="6499">
                <a:solidFill>
                  <a:schemeClr val="accent1"/>
                </a:solidFill>
              </a:defRPr>
            </a:lvl1pPr>
            <a:lvl2pPr indent="-342900" lvl="1" marL="914400" algn="l">
              <a:lnSpc>
                <a:spcPct val="110000"/>
              </a:lnSpc>
              <a:spcBef>
                <a:spcPts val="0"/>
              </a:spcBef>
              <a:spcAft>
                <a:spcPts val="0"/>
              </a:spcAft>
              <a:buClr>
                <a:schemeClr val="lt1"/>
              </a:buClr>
              <a:buSzPts val="1800"/>
              <a:buChar char="–"/>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71" name="Google Shape;2771;p181"/>
          <p:cNvSpPr txBox="1"/>
          <p:nvPr>
            <p:ph idx="3" type="body"/>
          </p:nvPr>
        </p:nvSpPr>
        <p:spPr>
          <a:xfrm>
            <a:off x="3333316" y="214884"/>
            <a:ext cx="2475384" cy="953956"/>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0"/>
              </a:spcBef>
              <a:spcAft>
                <a:spcPts val="0"/>
              </a:spcAft>
              <a:buClr>
                <a:schemeClr val="accent1"/>
              </a:buClr>
              <a:buSzPts val="6499"/>
              <a:buFont typeface="IBM Plex Sans Light"/>
              <a:buNone/>
              <a:defRPr sz="6499">
                <a:solidFill>
                  <a:schemeClr val="accent1"/>
                </a:solidFill>
              </a:defRPr>
            </a:lvl1pPr>
            <a:lvl2pPr indent="-228600" lvl="1" marL="914400" algn="l">
              <a:lnSpc>
                <a:spcPct val="110000"/>
              </a:lnSpc>
              <a:spcBef>
                <a:spcPts val="0"/>
              </a:spcBef>
              <a:spcAft>
                <a:spcPts val="0"/>
              </a:spcAft>
              <a:buClr>
                <a:schemeClr val="lt1"/>
              </a:buClr>
              <a:buSzPts val="1800"/>
              <a:buFont typeface="IBM Plex Sans Light"/>
              <a:buNone/>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72" name="Google Shape;2772;p181"/>
          <p:cNvSpPr txBox="1"/>
          <p:nvPr>
            <p:ph type="title"/>
          </p:nvPr>
        </p:nvSpPr>
        <p:spPr>
          <a:xfrm>
            <a:off x="287999" y="288036"/>
            <a:ext cx="2474590" cy="142954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800"/>
              <a:buFont typeface="IBM Plex Sans Light"/>
              <a:buNone/>
              <a:defRPr sz="18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773" name="Google Shape;2773;p181"/>
          <p:cNvSpPr txBox="1"/>
          <p:nvPr>
            <p:ph idx="4" type="body"/>
          </p:nvPr>
        </p:nvSpPr>
        <p:spPr>
          <a:xfrm>
            <a:off x="3333316" y="6021388"/>
            <a:ext cx="2475384" cy="571500"/>
          </a:xfrm>
          <a:prstGeom prst="rect">
            <a:avLst/>
          </a:prstGeom>
          <a:noFill/>
          <a:ln>
            <a:noFill/>
          </a:ln>
        </p:spPr>
        <p:txBody>
          <a:bodyPr anchorCtr="0" anchor="b" bIns="0" lIns="0" spcFirstLastPara="1" rIns="0" wrap="square" tIns="0">
            <a:noAutofit/>
          </a:bodyPr>
          <a:lstStyle>
            <a:lvl1pPr indent="-228600" lvl="0" marL="457200" algn="l">
              <a:lnSpc>
                <a:spcPct val="120000"/>
              </a:lnSpc>
              <a:spcBef>
                <a:spcPts val="0"/>
              </a:spcBef>
              <a:spcAft>
                <a:spcPts val="0"/>
              </a:spcAft>
              <a:buClr>
                <a:schemeClr val="lt1"/>
              </a:buClr>
              <a:buSzPts val="800"/>
              <a:buFont typeface="IBM Plex Sans"/>
              <a:buNone/>
              <a:defRPr b="0" i="0" sz="800">
                <a:solidFill>
                  <a:schemeClr val="lt1"/>
                </a:solidFill>
                <a:latin typeface="IBM Plex Sans"/>
                <a:ea typeface="IBM Plex Sans"/>
                <a:cs typeface="IBM Plex Sans"/>
                <a:sym typeface="IBM Plex Sans"/>
              </a:defRPr>
            </a:lvl1pPr>
            <a:lvl2pPr indent="-279400" lvl="1" marL="9144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2pPr>
            <a:lvl3pPr indent="-279400" lvl="2" marL="13716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3pPr>
            <a:lvl4pPr indent="-279400" lvl="3" marL="18288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4pPr>
            <a:lvl5pPr indent="-279400" lvl="4" marL="2286000" algn="l">
              <a:lnSpc>
                <a:spcPct val="120000"/>
              </a:lnSpc>
              <a:spcBef>
                <a:spcPts val="0"/>
              </a:spcBef>
              <a:spcAft>
                <a:spcPts val="0"/>
              </a:spcAft>
              <a:buClr>
                <a:schemeClr val="lt1"/>
              </a:buClr>
              <a:buSzPts val="800"/>
              <a:buChar char="•"/>
              <a:defRPr b="0" i="0" sz="8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74" name="Google Shape;2774;p181"/>
          <p:cNvSpPr txBox="1"/>
          <p:nvPr>
            <p:ph idx="5" type="body"/>
          </p:nvPr>
        </p:nvSpPr>
        <p:spPr>
          <a:xfrm>
            <a:off x="3333316" y="1166534"/>
            <a:ext cx="2475384" cy="483652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75" name="Google Shape;2775;p181"/>
          <p:cNvSpPr txBox="1"/>
          <p:nvPr>
            <p:ph idx="6" type="body"/>
          </p:nvPr>
        </p:nvSpPr>
        <p:spPr>
          <a:xfrm>
            <a:off x="6380919" y="1167327"/>
            <a:ext cx="2476178" cy="4833423"/>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76" name="Google Shape;2776;p181"/>
          <p:cNvSpPr txBox="1"/>
          <p:nvPr>
            <p:ph idx="7" type="body"/>
          </p:nvPr>
        </p:nvSpPr>
        <p:spPr>
          <a:xfrm>
            <a:off x="9428522" y="1166533"/>
            <a:ext cx="2476178" cy="4833423"/>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77" name="Google Shape;2777;p181"/>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2778" name="Google Shape;2778;p181"/>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ta, 2 callouts, horizontal">
  <p:cSld name="Data, 2 callouts, horizontal">
    <p:bg>
      <p:bgPr>
        <a:solidFill>
          <a:schemeClr val="dk1"/>
        </a:solidFill>
      </p:bgPr>
    </p:bg>
    <p:spTree>
      <p:nvGrpSpPr>
        <p:cNvPr id="2779" name="Shape 2779"/>
        <p:cNvGrpSpPr/>
        <p:nvPr/>
      </p:nvGrpSpPr>
      <p:grpSpPr>
        <a:xfrm>
          <a:off x="0" y="0"/>
          <a:ext cx="0" cy="0"/>
          <a:chOff x="0" y="0"/>
          <a:chExt cx="0" cy="0"/>
        </a:xfrm>
      </p:grpSpPr>
      <p:cxnSp>
        <p:nvCxnSpPr>
          <p:cNvPr id="2780" name="Google Shape;2780;p182"/>
          <p:cNvCxnSpPr/>
          <p:nvPr/>
        </p:nvCxnSpPr>
        <p:spPr>
          <a:xfrm>
            <a:off x="284126" y="3048000"/>
            <a:ext cx="11620574" cy="0"/>
          </a:xfrm>
          <a:prstGeom prst="straightConnector1">
            <a:avLst/>
          </a:prstGeom>
          <a:noFill/>
          <a:ln cap="flat" cmpd="sng" w="12700">
            <a:solidFill>
              <a:schemeClr val="lt1"/>
            </a:solidFill>
            <a:prstDash val="solid"/>
            <a:round/>
            <a:headEnd len="sm" w="sm" type="none"/>
            <a:tailEnd len="sm" w="sm" type="none"/>
          </a:ln>
        </p:spPr>
      </p:cxnSp>
      <p:sp>
        <p:nvSpPr>
          <p:cNvPr id="2781" name="Google Shape;2781;p182"/>
          <p:cNvSpPr txBox="1"/>
          <p:nvPr>
            <p:ph type="title"/>
          </p:nvPr>
        </p:nvSpPr>
        <p:spPr>
          <a:xfrm>
            <a:off x="287300" y="201168"/>
            <a:ext cx="2474590" cy="266779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4299"/>
              <a:buFont typeface="IBM Plex Sans Light"/>
              <a:buNone/>
              <a:defRPr sz="4299">
                <a:solidFill>
                  <a:schemeClr val="accent1"/>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782" name="Google Shape;2782;p182"/>
          <p:cNvSpPr txBox="1"/>
          <p:nvPr>
            <p:ph idx="1" type="body"/>
          </p:nvPr>
        </p:nvSpPr>
        <p:spPr>
          <a:xfrm>
            <a:off x="3333316" y="201168"/>
            <a:ext cx="5523781" cy="2667794"/>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1"/>
              </a:buClr>
              <a:buSzPts val="4299"/>
              <a:buFont typeface="IBM Plex Sans Light"/>
              <a:buNone/>
              <a:defRPr sz="4299">
                <a:solidFill>
                  <a:schemeClr val="lt1"/>
                </a:solidFill>
              </a:defRPr>
            </a:lvl1pPr>
            <a:lvl2pPr indent="-501586" lvl="1" marL="914400" algn="l">
              <a:lnSpc>
                <a:spcPct val="100000"/>
              </a:lnSpc>
              <a:spcBef>
                <a:spcPts val="0"/>
              </a:spcBef>
              <a:spcAft>
                <a:spcPts val="0"/>
              </a:spcAft>
              <a:buClr>
                <a:schemeClr val="lt1"/>
              </a:buClr>
              <a:buSzPts val="4299"/>
              <a:buFont typeface="IBM Plex Sans Light"/>
              <a:buChar char="–"/>
              <a:defRPr sz="4299">
                <a:solidFill>
                  <a:schemeClr val="lt1"/>
                </a:solidFill>
              </a:defRPr>
            </a:lvl2pPr>
            <a:lvl3pPr indent="-501586" lvl="2" marL="1371600" algn="l">
              <a:lnSpc>
                <a:spcPct val="100000"/>
              </a:lnSpc>
              <a:spcBef>
                <a:spcPts val="0"/>
              </a:spcBef>
              <a:spcAft>
                <a:spcPts val="0"/>
              </a:spcAft>
              <a:buClr>
                <a:schemeClr val="lt1"/>
              </a:buClr>
              <a:buSzPts val="4299"/>
              <a:buFont typeface="IBM Plex Sans Light"/>
              <a:buChar char="•"/>
              <a:defRPr sz="4299">
                <a:solidFill>
                  <a:schemeClr val="lt1"/>
                </a:solidFill>
              </a:defRPr>
            </a:lvl3pPr>
            <a:lvl4pPr indent="-501586" lvl="3" marL="1828800" algn="l">
              <a:lnSpc>
                <a:spcPct val="100000"/>
              </a:lnSpc>
              <a:spcBef>
                <a:spcPts val="0"/>
              </a:spcBef>
              <a:spcAft>
                <a:spcPts val="0"/>
              </a:spcAft>
              <a:buClr>
                <a:schemeClr val="lt1"/>
              </a:buClr>
              <a:buSzPts val="4299"/>
              <a:buFont typeface="IBM Plex Sans Light"/>
              <a:buChar char="–"/>
              <a:defRPr sz="4299">
                <a:solidFill>
                  <a:schemeClr val="lt1"/>
                </a:solidFill>
              </a:defRPr>
            </a:lvl4pPr>
            <a:lvl5pPr indent="-501586" lvl="4" marL="2286000" algn="l">
              <a:lnSpc>
                <a:spcPct val="100000"/>
              </a:lnSpc>
              <a:spcBef>
                <a:spcPts val="0"/>
              </a:spcBef>
              <a:spcAft>
                <a:spcPts val="0"/>
              </a:spcAft>
              <a:buClr>
                <a:schemeClr val="lt1"/>
              </a:buClr>
              <a:buSzPts val="4299"/>
              <a:buChar char="•"/>
              <a:defRPr sz="4299">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83" name="Google Shape;2783;p182"/>
          <p:cNvSpPr txBox="1"/>
          <p:nvPr>
            <p:ph idx="2" type="body"/>
          </p:nvPr>
        </p:nvSpPr>
        <p:spPr>
          <a:xfrm>
            <a:off x="287300" y="3238500"/>
            <a:ext cx="2474590" cy="26670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accent1"/>
              </a:buClr>
              <a:buSzPts val="4299"/>
              <a:buFont typeface="IBM Plex Sans Light"/>
              <a:buNone/>
              <a:defRPr sz="4299">
                <a:solidFill>
                  <a:schemeClr val="accent1"/>
                </a:solidFill>
              </a:defRPr>
            </a:lvl1pPr>
            <a:lvl2pPr indent="-501586" lvl="1" marL="914400" algn="l">
              <a:lnSpc>
                <a:spcPct val="100000"/>
              </a:lnSpc>
              <a:spcBef>
                <a:spcPts val="0"/>
              </a:spcBef>
              <a:spcAft>
                <a:spcPts val="0"/>
              </a:spcAft>
              <a:buClr>
                <a:schemeClr val="accent1"/>
              </a:buClr>
              <a:buSzPts val="4299"/>
              <a:buFont typeface="IBM Plex Sans Light"/>
              <a:buChar char="–"/>
              <a:defRPr sz="4299">
                <a:solidFill>
                  <a:schemeClr val="accent1"/>
                </a:solidFill>
              </a:defRPr>
            </a:lvl2pPr>
            <a:lvl3pPr indent="-501586" lvl="2" marL="1371600" algn="l">
              <a:lnSpc>
                <a:spcPct val="100000"/>
              </a:lnSpc>
              <a:spcBef>
                <a:spcPts val="0"/>
              </a:spcBef>
              <a:spcAft>
                <a:spcPts val="0"/>
              </a:spcAft>
              <a:buClr>
                <a:schemeClr val="accent1"/>
              </a:buClr>
              <a:buSzPts val="4299"/>
              <a:buFont typeface="IBM Plex Sans Light"/>
              <a:buChar char="•"/>
              <a:defRPr sz="4299">
                <a:solidFill>
                  <a:schemeClr val="accent1"/>
                </a:solidFill>
              </a:defRPr>
            </a:lvl3pPr>
            <a:lvl4pPr indent="-501586" lvl="3" marL="1828800" algn="l">
              <a:lnSpc>
                <a:spcPct val="100000"/>
              </a:lnSpc>
              <a:spcBef>
                <a:spcPts val="0"/>
              </a:spcBef>
              <a:spcAft>
                <a:spcPts val="0"/>
              </a:spcAft>
              <a:buClr>
                <a:schemeClr val="accent1"/>
              </a:buClr>
              <a:buSzPts val="4299"/>
              <a:buFont typeface="IBM Plex Sans Light"/>
              <a:buChar char="–"/>
              <a:defRPr sz="4299">
                <a:solidFill>
                  <a:schemeClr val="accent1"/>
                </a:solidFill>
              </a:defRPr>
            </a:lvl4pPr>
            <a:lvl5pPr indent="-501586" lvl="4" marL="2286000" algn="l">
              <a:lnSpc>
                <a:spcPct val="100000"/>
              </a:lnSpc>
              <a:spcBef>
                <a:spcPts val="1450"/>
              </a:spcBef>
              <a:spcAft>
                <a:spcPts val="0"/>
              </a:spcAft>
              <a:buClr>
                <a:schemeClr val="accent1"/>
              </a:buClr>
              <a:buSzPts val="4299"/>
              <a:buChar char="•"/>
              <a:defRPr sz="4299">
                <a:solidFill>
                  <a:schemeClr val="accen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84" name="Google Shape;2784;p182"/>
          <p:cNvSpPr txBox="1"/>
          <p:nvPr>
            <p:ph idx="3" type="body"/>
          </p:nvPr>
        </p:nvSpPr>
        <p:spPr>
          <a:xfrm>
            <a:off x="3333316" y="3238500"/>
            <a:ext cx="5523781" cy="26670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1"/>
              </a:buClr>
              <a:buSzPts val="4299"/>
              <a:buFont typeface="IBM Plex Sans Light"/>
              <a:buNone/>
              <a:defRPr sz="4299">
                <a:solidFill>
                  <a:schemeClr val="lt1"/>
                </a:solidFill>
              </a:defRPr>
            </a:lvl1pPr>
            <a:lvl2pPr indent="-501586" lvl="1" marL="914400" algn="l">
              <a:lnSpc>
                <a:spcPct val="100000"/>
              </a:lnSpc>
              <a:spcBef>
                <a:spcPts val="0"/>
              </a:spcBef>
              <a:spcAft>
                <a:spcPts val="0"/>
              </a:spcAft>
              <a:buClr>
                <a:schemeClr val="lt1"/>
              </a:buClr>
              <a:buSzPts val="4299"/>
              <a:buFont typeface="IBM Plex Sans Light"/>
              <a:buChar char="–"/>
              <a:defRPr sz="4299">
                <a:solidFill>
                  <a:schemeClr val="lt1"/>
                </a:solidFill>
              </a:defRPr>
            </a:lvl2pPr>
            <a:lvl3pPr indent="-501586" lvl="2" marL="1371600" algn="l">
              <a:lnSpc>
                <a:spcPct val="100000"/>
              </a:lnSpc>
              <a:spcBef>
                <a:spcPts val="0"/>
              </a:spcBef>
              <a:spcAft>
                <a:spcPts val="0"/>
              </a:spcAft>
              <a:buClr>
                <a:schemeClr val="lt1"/>
              </a:buClr>
              <a:buSzPts val="4299"/>
              <a:buFont typeface="IBM Plex Sans Light"/>
              <a:buChar char="•"/>
              <a:defRPr sz="4299">
                <a:solidFill>
                  <a:schemeClr val="lt1"/>
                </a:solidFill>
              </a:defRPr>
            </a:lvl3pPr>
            <a:lvl4pPr indent="-501586" lvl="3" marL="1828800" algn="l">
              <a:lnSpc>
                <a:spcPct val="100000"/>
              </a:lnSpc>
              <a:spcBef>
                <a:spcPts val="0"/>
              </a:spcBef>
              <a:spcAft>
                <a:spcPts val="0"/>
              </a:spcAft>
              <a:buClr>
                <a:schemeClr val="lt1"/>
              </a:buClr>
              <a:buSzPts val="4299"/>
              <a:buFont typeface="IBM Plex Sans Light"/>
              <a:buChar char="–"/>
              <a:defRPr sz="4299">
                <a:solidFill>
                  <a:schemeClr val="lt1"/>
                </a:solidFill>
              </a:defRPr>
            </a:lvl4pPr>
            <a:lvl5pPr indent="-501586" lvl="4" marL="2286000" algn="l">
              <a:lnSpc>
                <a:spcPct val="100000"/>
              </a:lnSpc>
              <a:spcBef>
                <a:spcPts val="0"/>
              </a:spcBef>
              <a:spcAft>
                <a:spcPts val="0"/>
              </a:spcAft>
              <a:buClr>
                <a:schemeClr val="lt1"/>
              </a:buClr>
              <a:buSzPts val="4299"/>
              <a:buChar char="•"/>
              <a:defRPr sz="4299">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85" name="Google Shape;2785;p182"/>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2786" name="Google Shape;2786;p182"/>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ta, 3 callouts, horizontal">
  <p:cSld name="Data, 3 callouts, horizontal">
    <p:bg>
      <p:bgPr>
        <a:solidFill>
          <a:schemeClr val="dk1"/>
        </a:solidFill>
      </p:bgPr>
    </p:bg>
    <p:spTree>
      <p:nvGrpSpPr>
        <p:cNvPr id="2787" name="Shape 2787"/>
        <p:cNvGrpSpPr/>
        <p:nvPr/>
      </p:nvGrpSpPr>
      <p:grpSpPr>
        <a:xfrm>
          <a:off x="0" y="0"/>
          <a:ext cx="0" cy="0"/>
          <a:chOff x="0" y="0"/>
          <a:chExt cx="0" cy="0"/>
        </a:xfrm>
      </p:grpSpPr>
      <p:cxnSp>
        <p:nvCxnSpPr>
          <p:cNvPr id="2788" name="Google Shape;2788;p183"/>
          <p:cNvCxnSpPr/>
          <p:nvPr/>
        </p:nvCxnSpPr>
        <p:spPr>
          <a:xfrm>
            <a:off x="3333316" y="4095750"/>
            <a:ext cx="8571384" cy="0"/>
          </a:xfrm>
          <a:prstGeom prst="straightConnector1">
            <a:avLst/>
          </a:prstGeom>
          <a:noFill/>
          <a:ln cap="flat" cmpd="sng" w="12700">
            <a:solidFill>
              <a:schemeClr val="lt1"/>
            </a:solidFill>
            <a:prstDash val="solid"/>
            <a:round/>
            <a:headEnd len="sm" w="sm" type="none"/>
            <a:tailEnd len="sm" w="sm" type="none"/>
          </a:ln>
        </p:spPr>
      </p:cxnSp>
      <p:cxnSp>
        <p:nvCxnSpPr>
          <p:cNvPr id="2789" name="Google Shape;2789;p183"/>
          <p:cNvCxnSpPr/>
          <p:nvPr/>
        </p:nvCxnSpPr>
        <p:spPr>
          <a:xfrm>
            <a:off x="3333316" y="2000250"/>
            <a:ext cx="8571384" cy="0"/>
          </a:xfrm>
          <a:prstGeom prst="straightConnector1">
            <a:avLst/>
          </a:prstGeom>
          <a:noFill/>
          <a:ln cap="flat" cmpd="sng" w="12700">
            <a:solidFill>
              <a:schemeClr val="lt1"/>
            </a:solidFill>
            <a:prstDash val="solid"/>
            <a:round/>
            <a:headEnd len="sm" w="sm" type="none"/>
            <a:tailEnd len="sm" w="sm" type="none"/>
          </a:ln>
        </p:spPr>
      </p:cxnSp>
      <p:sp>
        <p:nvSpPr>
          <p:cNvPr id="2790" name="Google Shape;2790;p183"/>
          <p:cNvSpPr txBox="1"/>
          <p:nvPr>
            <p:ph idx="1" type="body"/>
          </p:nvPr>
        </p:nvSpPr>
        <p:spPr>
          <a:xfrm>
            <a:off x="3333316" y="205740"/>
            <a:ext cx="2475384" cy="1429544"/>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0"/>
              </a:spcBef>
              <a:spcAft>
                <a:spcPts val="0"/>
              </a:spcAft>
              <a:buClr>
                <a:schemeClr val="accent1"/>
              </a:buClr>
              <a:buSzPts val="6499"/>
              <a:buFont typeface="IBM Plex Sans Light"/>
              <a:buNone/>
              <a:defRPr sz="6499">
                <a:solidFill>
                  <a:schemeClr val="accent1"/>
                </a:solidFill>
              </a:defRPr>
            </a:lvl1pPr>
            <a:lvl2pPr indent="-228600" lvl="1" marL="914400" algn="l">
              <a:lnSpc>
                <a:spcPct val="110000"/>
              </a:lnSpc>
              <a:spcBef>
                <a:spcPts val="0"/>
              </a:spcBef>
              <a:spcAft>
                <a:spcPts val="0"/>
              </a:spcAft>
              <a:buClr>
                <a:schemeClr val="lt1"/>
              </a:buClr>
              <a:buSzPts val="1800"/>
              <a:buFont typeface="IBM Plex Sans Light"/>
              <a:buNone/>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91" name="Google Shape;2791;p183"/>
          <p:cNvSpPr txBox="1"/>
          <p:nvPr>
            <p:ph type="title"/>
          </p:nvPr>
        </p:nvSpPr>
        <p:spPr>
          <a:xfrm>
            <a:off x="287999" y="288036"/>
            <a:ext cx="2474590" cy="142954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800"/>
              <a:buFont typeface="IBM Plex Sans Light"/>
              <a:buNone/>
              <a:defRPr sz="18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792" name="Google Shape;2792;p183"/>
          <p:cNvSpPr txBox="1"/>
          <p:nvPr>
            <p:ph idx="2" type="body"/>
          </p:nvPr>
        </p:nvSpPr>
        <p:spPr>
          <a:xfrm>
            <a:off x="3333316" y="6021388"/>
            <a:ext cx="2475384" cy="571500"/>
          </a:xfrm>
          <a:prstGeom prst="rect">
            <a:avLst/>
          </a:prstGeom>
          <a:noFill/>
          <a:ln>
            <a:noFill/>
          </a:ln>
        </p:spPr>
        <p:txBody>
          <a:bodyPr anchorCtr="0" anchor="b" bIns="0" lIns="0" spcFirstLastPara="1" rIns="0" wrap="square" tIns="0">
            <a:noAutofit/>
          </a:bodyPr>
          <a:lstStyle>
            <a:lvl1pPr indent="-228600" lvl="0" marL="457200" algn="l">
              <a:lnSpc>
                <a:spcPct val="120000"/>
              </a:lnSpc>
              <a:spcBef>
                <a:spcPts val="0"/>
              </a:spcBef>
              <a:spcAft>
                <a:spcPts val="0"/>
              </a:spcAft>
              <a:buClr>
                <a:schemeClr val="lt1"/>
              </a:buClr>
              <a:buSzPts val="800"/>
              <a:buFont typeface="IBM Plex Sans"/>
              <a:buNone/>
              <a:defRPr b="0" i="0" sz="800">
                <a:solidFill>
                  <a:schemeClr val="lt1"/>
                </a:solidFill>
                <a:latin typeface="IBM Plex Sans"/>
                <a:ea typeface="IBM Plex Sans"/>
                <a:cs typeface="IBM Plex Sans"/>
                <a:sym typeface="IBM Plex Sans"/>
              </a:defRPr>
            </a:lvl1pPr>
            <a:lvl2pPr indent="-279400" lvl="1" marL="9144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2pPr>
            <a:lvl3pPr indent="-279400" lvl="2" marL="13716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3pPr>
            <a:lvl4pPr indent="-279400" lvl="3" marL="18288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4pPr>
            <a:lvl5pPr indent="-279400" lvl="4" marL="2286000" algn="l">
              <a:lnSpc>
                <a:spcPct val="120000"/>
              </a:lnSpc>
              <a:spcBef>
                <a:spcPts val="0"/>
              </a:spcBef>
              <a:spcAft>
                <a:spcPts val="0"/>
              </a:spcAft>
              <a:buClr>
                <a:srgbClr val="000000"/>
              </a:buClr>
              <a:buSzPts val="800"/>
              <a:buChar char="•"/>
              <a:defRPr b="0" i="0" sz="800">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93" name="Google Shape;2793;p183"/>
          <p:cNvSpPr txBox="1"/>
          <p:nvPr>
            <p:ph idx="3" type="body"/>
          </p:nvPr>
        </p:nvSpPr>
        <p:spPr>
          <a:xfrm>
            <a:off x="6380919" y="288036"/>
            <a:ext cx="3809504" cy="142954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94" name="Google Shape;2794;p183"/>
          <p:cNvSpPr txBox="1"/>
          <p:nvPr>
            <p:ph idx="4" type="body"/>
          </p:nvPr>
        </p:nvSpPr>
        <p:spPr>
          <a:xfrm>
            <a:off x="6380919" y="2190750"/>
            <a:ext cx="3809504" cy="14287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95" name="Google Shape;2795;p183"/>
          <p:cNvSpPr txBox="1"/>
          <p:nvPr>
            <p:ph idx="5" type="body"/>
          </p:nvPr>
        </p:nvSpPr>
        <p:spPr>
          <a:xfrm>
            <a:off x="6380919" y="4286250"/>
            <a:ext cx="3809504" cy="14287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96" name="Google Shape;2796;p183"/>
          <p:cNvSpPr txBox="1"/>
          <p:nvPr>
            <p:ph idx="6" type="body"/>
          </p:nvPr>
        </p:nvSpPr>
        <p:spPr>
          <a:xfrm>
            <a:off x="3333316" y="2093976"/>
            <a:ext cx="2475384" cy="1428753"/>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0"/>
              </a:spcBef>
              <a:spcAft>
                <a:spcPts val="0"/>
              </a:spcAft>
              <a:buClr>
                <a:schemeClr val="accent1"/>
              </a:buClr>
              <a:buSzPts val="6499"/>
              <a:buFont typeface="IBM Plex Sans Light"/>
              <a:buNone/>
              <a:defRPr sz="6499">
                <a:solidFill>
                  <a:schemeClr val="accent1"/>
                </a:solidFill>
              </a:defRPr>
            </a:lvl1pPr>
            <a:lvl2pPr indent="-342900" lvl="1" marL="914400" algn="l">
              <a:lnSpc>
                <a:spcPct val="110000"/>
              </a:lnSpc>
              <a:spcBef>
                <a:spcPts val="0"/>
              </a:spcBef>
              <a:spcAft>
                <a:spcPts val="0"/>
              </a:spcAft>
              <a:buClr>
                <a:schemeClr val="lt1"/>
              </a:buClr>
              <a:buSzPts val="1800"/>
              <a:buChar char="–"/>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97" name="Google Shape;2797;p183"/>
          <p:cNvSpPr txBox="1"/>
          <p:nvPr>
            <p:ph idx="7" type="body"/>
          </p:nvPr>
        </p:nvSpPr>
        <p:spPr>
          <a:xfrm>
            <a:off x="3333317" y="4201668"/>
            <a:ext cx="2475383" cy="1428753"/>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0"/>
              </a:spcBef>
              <a:spcAft>
                <a:spcPts val="0"/>
              </a:spcAft>
              <a:buClr>
                <a:schemeClr val="accent1"/>
              </a:buClr>
              <a:buSzPts val="6499"/>
              <a:buFont typeface="IBM Plex Sans Light"/>
              <a:buNone/>
              <a:defRPr sz="6499">
                <a:solidFill>
                  <a:schemeClr val="accent1"/>
                </a:solidFill>
              </a:defRPr>
            </a:lvl1pPr>
            <a:lvl2pPr indent="-342900" lvl="1" marL="914400" algn="l">
              <a:lnSpc>
                <a:spcPct val="110000"/>
              </a:lnSpc>
              <a:spcBef>
                <a:spcPts val="0"/>
              </a:spcBef>
              <a:spcAft>
                <a:spcPts val="0"/>
              </a:spcAft>
              <a:buClr>
                <a:schemeClr val="lt1"/>
              </a:buClr>
              <a:buSzPts val="1800"/>
              <a:buChar char="–"/>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98" name="Google Shape;2798;p183"/>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2799" name="Google Shape;2799;p183"/>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llout, headline">
  <p:cSld name="Callout, headline">
    <p:bg>
      <p:bgPr>
        <a:solidFill>
          <a:schemeClr val="dk1"/>
        </a:solidFill>
      </p:bgPr>
    </p:bg>
    <p:spTree>
      <p:nvGrpSpPr>
        <p:cNvPr id="82" name="Shape 82"/>
        <p:cNvGrpSpPr/>
        <p:nvPr/>
      </p:nvGrpSpPr>
      <p:grpSpPr>
        <a:xfrm>
          <a:off x="0" y="0"/>
          <a:ext cx="0" cy="0"/>
          <a:chOff x="0" y="0"/>
          <a:chExt cx="0" cy="0"/>
        </a:xfrm>
      </p:grpSpPr>
      <p:sp>
        <p:nvSpPr>
          <p:cNvPr id="83" name="Google Shape;83;p91"/>
          <p:cNvSpPr txBox="1"/>
          <p:nvPr>
            <p:ph type="title"/>
          </p:nvPr>
        </p:nvSpPr>
        <p:spPr>
          <a:xfrm>
            <a:off x="287999" y="192024"/>
            <a:ext cx="4953942" cy="142954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3199"/>
              <a:buFont typeface="IBM Plex Sans Light"/>
              <a:buNone/>
              <a:defRPr sz="31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84" name="Google Shape;84;p91"/>
          <p:cNvSpPr txBox="1"/>
          <p:nvPr>
            <p:ph idx="1" type="body"/>
          </p:nvPr>
        </p:nvSpPr>
        <p:spPr>
          <a:xfrm>
            <a:off x="6382795" y="224028"/>
            <a:ext cx="5520318" cy="4287044"/>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2"/>
              </a:buClr>
              <a:buSzPts val="3199"/>
              <a:buFont typeface="IBM Plex Sans Light"/>
              <a:buNone/>
              <a:defRPr sz="3199">
                <a:solidFill>
                  <a:schemeClr val="lt2"/>
                </a:solidFill>
              </a:defRPr>
            </a:lvl1pPr>
            <a:lvl2pPr indent="-431736" lvl="1" marL="914400" algn="l">
              <a:lnSpc>
                <a:spcPct val="100000"/>
              </a:lnSpc>
              <a:spcBef>
                <a:spcPts val="0"/>
              </a:spcBef>
              <a:spcAft>
                <a:spcPts val="0"/>
              </a:spcAft>
              <a:buClr>
                <a:schemeClr val="lt2"/>
              </a:buClr>
              <a:buSzPts val="3199"/>
              <a:buFont typeface="IBM Plex Sans Light"/>
              <a:buChar char="–"/>
              <a:defRPr sz="3199">
                <a:solidFill>
                  <a:schemeClr val="lt2"/>
                </a:solidFill>
              </a:defRPr>
            </a:lvl2pPr>
            <a:lvl3pPr indent="-431736" lvl="2" marL="1371600" algn="l">
              <a:lnSpc>
                <a:spcPct val="100000"/>
              </a:lnSpc>
              <a:spcBef>
                <a:spcPts val="0"/>
              </a:spcBef>
              <a:spcAft>
                <a:spcPts val="0"/>
              </a:spcAft>
              <a:buClr>
                <a:schemeClr val="lt2"/>
              </a:buClr>
              <a:buSzPts val="3199"/>
              <a:buFont typeface="IBM Plex Sans Light"/>
              <a:buChar char="•"/>
              <a:defRPr sz="3199">
                <a:solidFill>
                  <a:schemeClr val="lt2"/>
                </a:solidFill>
              </a:defRPr>
            </a:lvl3pPr>
            <a:lvl4pPr indent="-431736" lvl="3" marL="1828800" algn="l">
              <a:lnSpc>
                <a:spcPct val="100000"/>
              </a:lnSpc>
              <a:spcBef>
                <a:spcPts val="0"/>
              </a:spcBef>
              <a:spcAft>
                <a:spcPts val="0"/>
              </a:spcAft>
              <a:buClr>
                <a:schemeClr val="lt2"/>
              </a:buClr>
              <a:buSzPts val="3199"/>
              <a:buFont typeface="IBM Plex Sans Light"/>
              <a:buChar char="–"/>
              <a:defRPr sz="3199">
                <a:solidFill>
                  <a:schemeClr val="lt2"/>
                </a:solidFill>
              </a:defRPr>
            </a:lvl4pPr>
            <a:lvl5pPr indent="-431736" lvl="4" marL="2286000" algn="l">
              <a:lnSpc>
                <a:spcPct val="100000"/>
              </a:lnSpc>
              <a:spcBef>
                <a:spcPts val="0"/>
              </a:spcBef>
              <a:spcAft>
                <a:spcPts val="0"/>
              </a:spcAft>
              <a:buClr>
                <a:srgbClr val="000000"/>
              </a:buClr>
              <a:buSzPts val="3199"/>
              <a:buChar char="•"/>
              <a:defRPr sz="3199"/>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85" name="Google Shape;85;p91"/>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86" name="Google Shape;86;p91"/>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4 columns ">
  <p:cSld name="Text, 4 columns ">
    <p:bg>
      <p:bgPr>
        <a:solidFill>
          <a:schemeClr val="dk1"/>
        </a:solidFill>
      </p:bgPr>
    </p:bg>
    <p:spTree>
      <p:nvGrpSpPr>
        <p:cNvPr id="2800" name="Shape 2800"/>
        <p:cNvGrpSpPr/>
        <p:nvPr/>
      </p:nvGrpSpPr>
      <p:grpSpPr>
        <a:xfrm>
          <a:off x="0" y="0"/>
          <a:ext cx="0" cy="0"/>
          <a:chOff x="0" y="0"/>
          <a:chExt cx="0" cy="0"/>
        </a:xfrm>
      </p:grpSpPr>
      <p:sp>
        <p:nvSpPr>
          <p:cNvPr id="2801" name="Google Shape;2801;p184"/>
          <p:cNvSpPr txBox="1"/>
          <p:nvPr>
            <p:ph type="title"/>
          </p:nvPr>
        </p:nvSpPr>
        <p:spPr>
          <a:xfrm>
            <a:off x="287999" y="288036"/>
            <a:ext cx="2474590" cy="76279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802" name="Google Shape;2802;p184"/>
          <p:cNvSpPr txBox="1"/>
          <p:nvPr>
            <p:ph idx="1" type="body"/>
          </p:nvPr>
        </p:nvSpPr>
        <p:spPr>
          <a:xfrm>
            <a:off x="287999" y="1714500"/>
            <a:ext cx="2477765"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03" name="Google Shape;2803;p184"/>
          <p:cNvSpPr txBox="1"/>
          <p:nvPr>
            <p:ph idx="2" type="body"/>
          </p:nvPr>
        </p:nvSpPr>
        <p:spPr>
          <a:xfrm>
            <a:off x="3333316" y="1714500"/>
            <a:ext cx="2475384"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04" name="Google Shape;2804;p184"/>
          <p:cNvSpPr txBox="1"/>
          <p:nvPr>
            <p:ph idx="3" type="body"/>
          </p:nvPr>
        </p:nvSpPr>
        <p:spPr>
          <a:xfrm>
            <a:off x="6380919" y="1714500"/>
            <a:ext cx="2476178"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05" name="Google Shape;2805;p184"/>
          <p:cNvSpPr txBox="1"/>
          <p:nvPr>
            <p:ph idx="4" type="body"/>
          </p:nvPr>
        </p:nvSpPr>
        <p:spPr>
          <a:xfrm>
            <a:off x="9428522" y="1714500"/>
            <a:ext cx="2479352"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06" name="Google Shape;2806;p184"/>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2807" name="Google Shape;2807;p184"/>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4 columns, short dividers">
  <p:cSld name="Text, 4 columns, short dividers">
    <p:bg>
      <p:bgPr>
        <a:solidFill>
          <a:schemeClr val="dk1"/>
        </a:solidFill>
      </p:bgPr>
    </p:bg>
    <p:spTree>
      <p:nvGrpSpPr>
        <p:cNvPr id="2808" name="Shape 2808"/>
        <p:cNvGrpSpPr/>
        <p:nvPr/>
      </p:nvGrpSpPr>
      <p:grpSpPr>
        <a:xfrm>
          <a:off x="0" y="0"/>
          <a:ext cx="0" cy="0"/>
          <a:chOff x="0" y="0"/>
          <a:chExt cx="0" cy="0"/>
        </a:xfrm>
      </p:grpSpPr>
      <p:sp>
        <p:nvSpPr>
          <p:cNvPr id="2809" name="Google Shape;2809;p185"/>
          <p:cNvSpPr txBox="1"/>
          <p:nvPr>
            <p:ph type="title"/>
          </p:nvPr>
        </p:nvSpPr>
        <p:spPr>
          <a:xfrm>
            <a:off x="287999" y="288036"/>
            <a:ext cx="2474590" cy="76279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810" name="Google Shape;2810;p185"/>
          <p:cNvSpPr txBox="1"/>
          <p:nvPr>
            <p:ph idx="1" type="body"/>
          </p:nvPr>
        </p:nvSpPr>
        <p:spPr>
          <a:xfrm>
            <a:off x="3333316" y="1714500"/>
            <a:ext cx="2475384"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11" name="Google Shape;2811;p185"/>
          <p:cNvSpPr txBox="1"/>
          <p:nvPr>
            <p:ph idx="2" type="body"/>
          </p:nvPr>
        </p:nvSpPr>
        <p:spPr>
          <a:xfrm>
            <a:off x="6380919" y="1714500"/>
            <a:ext cx="2476178"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12" name="Google Shape;2812;p185"/>
          <p:cNvSpPr txBox="1"/>
          <p:nvPr>
            <p:ph idx="3" type="body"/>
          </p:nvPr>
        </p:nvSpPr>
        <p:spPr>
          <a:xfrm>
            <a:off x="9428522" y="1714500"/>
            <a:ext cx="2479352"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13" name="Google Shape;2813;p185"/>
          <p:cNvSpPr txBox="1"/>
          <p:nvPr>
            <p:ph idx="4" type="body"/>
          </p:nvPr>
        </p:nvSpPr>
        <p:spPr>
          <a:xfrm>
            <a:off x="3333316" y="288036"/>
            <a:ext cx="2477765" cy="762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14" name="Google Shape;2814;p185"/>
          <p:cNvSpPr txBox="1"/>
          <p:nvPr>
            <p:ph idx="5" type="body"/>
          </p:nvPr>
        </p:nvSpPr>
        <p:spPr>
          <a:xfrm>
            <a:off x="289681" y="1714500"/>
            <a:ext cx="2475384"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cxnSp>
        <p:nvCxnSpPr>
          <p:cNvPr id="2815" name="Google Shape;2815;p185"/>
          <p:cNvCxnSpPr/>
          <p:nvPr/>
        </p:nvCxnSpPr>
        <p:spPr>
          <a:xfrm>
            <a:off x="3047603" y="1714500"/>
            <a:ext cx="0" cy="4286250"/>
          </a:xfrm>
          <a:prstGeom prst="straightConnector1">
            <a:avLst/>
          </a:prstGeom>
          <a:noFill/>
          <a:ln cap="flat" cmpd="sng" w="12700">
            <a:solidFill>
              <a:schemeClr val="lt1"/>
            </a:solidFill>
            <a:prstDash val="solid"/>
            <a:round/>
            <a:headEnd len="sm" w="sm" type="none"/>
            <a:tailEnd len="sm" w="sm" type="none"/>
          </a:ln>
        </p:spPr>
      </p:cxnSp>
      <p:cxnSp>
        <p:nvCxnSpPr>
          <p:cNvPr id="2816" name="Google Shape;2816;p185"/>
          <p:cNvCxnSpPr/>
          <p:nvPr/>
        </p:nvCxnSpPr>
        <p:spPr>
          <a:xfrm>
            <a:off x="6093683" y="1714500"/>
            <a:ext cx="0" cy="4288536"/>
          </a:xfrm>
          <a:prstGeom prst="straightConnector1">
            <a:avLst/>
          </a:prstGeom>
          <a:noFill/>
          <a:ln cap="flat" cmpd="sng" w="12700">
            <a:solidFill>
              <a:schemeClr val="lt1"/>
            </a:solidFill>
            <a:prstDash val="solid"/>
            <a:round/>
            <a:headEnd len="sm" w="sm" type="none"/>
            <a:tailEnd len="sm" w="sm" type="none"/>
          </a:ln>
        </p:spPr>
      </p:cxnSp>
      <p:cxnSp>
        <p:nvCxnSpPr>
          <p:cNvPr id="2817" name="Google Shape;2817;p185"/>
          <p:cNvCxnSpPr/>
          <p:nvPr/>
        </p:nvCxnSpPr>
        <p:spPr>
          <a:xfrm>
            <a:off x="9142810" y="1714500"/>
            <a:ext cx="0" cy="4288536"/>
          </a:xfrm>
          <a:prstGeom prst="straightConnector1">
            <a:avLst/>
          </a:prstGeom>
          <a:noFill/>
          <a:ln cap="flat" cmpd="sng" w="12700">
            <a:solidFill>
              <a:schemeClr val="lt1"/>
            </a:solidFill>
            <a:prstDash val="solid"/>
            <a:round/>
            <a:headEnd len="sm" w="sm" type="none"/>
            <a:tailEnd len="sm" w="sm" type="none"/>
          </a:ln>
        </p:spPr>
      </p:cxnSp>
      <p:sp>
        <p:nvSpPr>
          <p:cNvPr id="2818" name="Google Shape;2818;p185"/>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2819" name="Google Shape;2819;p185"/>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4 columns, dividers, headlines">
  <p:cSld name="Text, 4 columns, dividers, headlines">
    <p:bg>
      <p:bgPr>
        <a:solidFill>
          <a:schemeClr val="dk1"/>
        </a:solidFill>
      </p:bgPr>
    </p:bg>
    <p:spTree>
      <p:nvGrpSpPr>
        <p:cNvPr id="2820" name="Shape 2820"/>
        <p:cNvGrpSpPr/>
        <p:nvPr/>
      </p:nvGrpSpPr>
      <p:grpSpPr>
        <a:xfrm>
          <a:off x="0" y="0"/>
          <a:ext cx="0" cy="0"/>
          <a:chOff x="0" y="0"/>
          <a:chExt cx="0" cy="0"/>
        </a:xfrm>
      </p:grpSpPr>
      <p:sp>
        <p:nvSpPr>
          <p:cNvPr id="2821" name="Google Shape;2821;p186"/>
          <p:cNvSpPr txBox="1"/>
          <p:nvPr>
            <p:ph type="title"/>
          </p:nvPr>
        </p:nvSpPr>
        <p:spPr>
          <a:xfrm>
            <a:off x="287999" y="288036"/>
            <a:ext cx="2474590" cy="76279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822" name="Google Shape;2822;p186"/>
          <p:cNvSpPr txBox="1"/>
          <p:nvPr>
            <p:ph idx="1" type="body"/>
          </p:nvPr>
        </p:nvSpPr>
        <p:spPr>
          <a:xfrm>
            <a:off x="3333316" y="1714500"/>
            <a:ext cx="2475384"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23" name="Google Shape;2823;p186"/>
          <p:cNvSpPr txBox="1"/>
          <p:nvPr>
            <p:ph idx="2" type="body"/>
          </p:nvPr>
        </p:nvSpPr>
        <p:spPr>
          <a:xfrm>
            <a:off x="6380919" y="1714500"/>
            <a:ext cx="2476178"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24" name="Google Shape;2824;p186"/>
          <p:cNvSpPr txBox="1"/>
          <p:nvPr>
            <p:ph idx="3" type="body"/>
          </p:nvPr>
        </p:nvSpPr>
        <p:spPr>
          <a:xfrm>
            <a:off x="9428522" y="1714500"/>
            <a:ext cx="2479352"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25" name="Google Shape;2825;p186"/>
          <p:cNvSpPr txBox="1"/>
          <p:nvPr>
            <p:ph idx="4" type="body"/>
          </p:nvPr>
        </p:nvSpPr>
        <p:spPr>
          <a:xfrm>
            <a:off x="3333316" y="288036"/>
            <a:ext cx="2477765" cy="762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26" name="Google Shape;2826;p186"/>
          <p:cNvSpPr txBox="1"/>
          <p:nvPr>
            <p:ph idx="5" type="body"/>
          </p:nvPr>
        </p:nvSpPr>
        <p:spPr>
          <a:xfrm>
            <a:off x="6380919" y="288036"/>
            <a:ext cx="2476178" cy="762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27" name="Google Shape;2827;p186"/>
          <p:cNvSpPr txBox="1"/>
          <p:nvPr>
            <p:ph idx="6" type="body"/>
          </p:nvPr>
        </p:nvSpPr>
        <p:spPr>
          <a:xfrm>
            <a:off x="9428522" y="288036"/>
            <a:ext cx="2479352" cy="762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cxnSp>
        <p:nvCxnSpPr>
          <p:cNvPr id="2828" name="Google Shape;2828;p186"/>
          <p:cNvCxnSpPr/>
          <p:nvPr/>
        </p:nvCxnSpPr>
        <p:spPr>
          <a:xfrm>
            <a:off x="3047603" y="284957"/>
            <a:ext cx="0" cy="5715794"/>
          </a:xfrm>
          <a:prstGeom prst="straightConnector1">
            <a:avLst/>
          </a:prstGeom>
          <a:noFill/>
          <a:ln cap="flat" cmpd="sng" w="12700">
            <a:solidFill>
              <a:schemeClr val="lt1"/>
            </a:solidFill>
            <a:prstDash val="solid"/>
            <a:round/>
            <a:headEnd len="sm" w="sm" type="none"/>
            <a:tailEnd len="sm" w="sm" type="none"/>
          </a:ln>
        </p:spPr>
      </p:cxnSp>
      <p:cxnSp>
        <p:nvCxnSpPr>
          <p:cNvPr id="2829" name="Google Shape;2829;p186"/>
          <p:cNvCxnSpPr/>
          <p:nvPr/>
        </p:nvCxnSpPr>
        <p:spPr>
          <a:xfrm>
            <a:off x="6093683" y="283464"/>
            <a:ext cx="0" cy="5715794"/>
          </a:xfrm>
          <a:prstGeom prst="straightConnector1">
            <a:avLst/>
          </a:prstGeom>
          <a:noFill/>
          <a:ln cap="flat" cmpd="sng" w="12700">
            <a:solidFill>
              <a:schemeClr val="lt1"/>
            </a:solidFill>
            <a:prstDash val="solid"/>
            <a:round/>
            <a:headEnd len="sm" w="sm" type="none"/>
            <a:tailEnd len="sm" w="sm" type="none"/>
          </a:ln>
        </p:spPr>
      </p:cxnSp>
      <p:cxnSp>
        <p:nvCxnSpPr>
          <p:cNvPr id="2830" name="Google Shape;2830;p186"/>
          <p:cNvCxnSpPr/>
          <p:nvPr/>
        </p:nvCxnSpPr>
        <p:spPr>
          <a:xfrm>
            <a:off x="9142810" y="284957"/>
            <a:ext cx="0" cy="5715794"/>
          </a:xfrm>
          <a:prstGeom prst="straightConnector1">
            <a:avLst/>
          </a:prstGeom>
          <a:noFill/>
          <a:ln cap="flat" cmpd="sng" w="12700">
            <a:solidFill>
              <a:schemeClr val="lt1"/>
            </a:solidFill>
            <a:prstDash val="solid"/>
            <a:round/>
            <a:headEnd len="sm" w="sm" type="none"/>
            <a:tailEnd len="sm" w="sm" type="none"/>
          </a:ln>
        </p:spPr>
      </p:cxnSp>
      <p:sp>
        <p:nvSpPr>
          <p:cNvPr id="2831" name="Google Shape;2831;p186"/>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2832" name="Google Shape;2832;p186"/>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4 columns, dividers, pictograms">
  <p:cSld name="Text, 4 columns, dividers, pictograms">
    <p:bg>
      <p:bgPr>
        <a:solidFill>
          <a:schemeClr val="dk1"/>
        </a:solidFill>
      </p:bgPr>
    </p:bg>
    <p:spTree>
      <p:nvGrpSpPr>
        <p:cNvPr id="2833" name="Shape 2833"/>
        <p:cNvGrpSpPr/>
        <p:nvPr/>
      </p:nvGrpSpPr>
      <p:grpSpPr>
        <a:xfrm>
          <a:off x="0" y="0"/>
          <a:ext cx="0" cy="0"/>
          <a:chOff x="0" y="0"/>
          <a:chExt cx="0" cy="0"/>
        </a:xfrm>
      </p:grpSpPr>
      <p:sp>
        <p:nvSpPr>
          <p:cNvPr id="2834" name="Google Shape;2834;p187"/>
          <p:cNvSpPr txBox="1"/>
          <p:nvPr>
            <p:ph type="title"/>
          </p:nvPr>
        </p:nvSpPr>
        <p:spPr>
          <a:xfrm>
            <a:off x="287999" y="288036"/>
            <a:ext cx="2474590" cy="104854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200"/>
              <a:buFont typeface="IBM Plex Sans Light"/>
              <a:buNone/>
              <a:defRPr sz="12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835" name="Google Shape;2835;p187"/>
          <p:cNvSpPr txBox="1"/>
          <p:nvPr>
            <p:ph idx="1" type="body"/>
          </p:nvPr>
        </p:nvSpPr>
        <p:spPr>
          <a:xfrm>
            <a:off x="287999" y="1714500"/>
            <a:ext cx="2477765" cy="200025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1"/>
              </a:buClr>
              <a:buSzPts val="1800"/>
              <a:buFont typeface="IBM Plex Sans Light"/>
              <a:buNone/>
              <a:defRPr sz="1800">
                <a:solidFill>
                  <a:schemeClr val="lt1"/>
                </a:solidFill>
              </a:defRPr>
            </a:lvl1pPr>
            <a:lvl2pPr indent="-342900" lvl="1" marL="914400" algn="l">
              <a:lnSpc>
                <a:spcPct val="110000"/>
              </a:lnSpc>
              <a:spcBef>
                <a:spcPts val="0"/>
              </a:spcBef>
              <a:spcAft>
                <a:spcPts val="0"/>
              </a:spcAft>
              <a:buClr>
                <a:schemeClr val="lt1"/>
              </a:buClr>
              <a:buSzPts val="1800"/>
              <a:buChar char="–"/>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36" name="Google Shape;2836;p187"/>
          <p:cNvSpPr txBox="1"/>
          <p:nvPr>
            <p:ph idx="2" type="body"/>
          </p:nvPr>
        </p:nvSpPr>
        <p:spPr>
          <a:xfrm>
            <a:off x="3333316" y="1714500"/>
            <a:ext cx="2475384"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200"/>
              <a:buFont typeface="IBM Plex Sans Light"/>
              <a:buNone/>
              <a:defRPr sz="1200">
                <a:solidFill>
                  <a:schemeClr val="lt1"/>
                </a:solidFill>
              </a:defRPr>
            </a:lvl1pPr>
            <a:lvl2pPr indent="-304800" lvl="1" marL="914400" algn="l">
              <a:lnSpc>
                <a:spcPct val="110000"/>
              </a:lnSpc>
              <a:spcBef>
                <a:spcPts val="0"/>
              </a:spcBef>
              <a:spcAft>
                <a:spcPts val="0"/>
              </a:spcAft>
              <a:buClr>
                <a:schemeClr val="lt1"/>
              </a:buClr>
              <a:buSzPts val="1200"/>
              <a:buFont typeface="IBM Plex Sans Light"/>
              <a:buChar char="–"/>
              <a:defRPr sz="1200">
                <a:solidFill>
                  <a:schemeClr val="lt1"/>
                </a:solidFill>
              </a:defRPr>
            </a:lvl2pPr>
            <a:lvl3pPr indent="-304800" lvl="2" marL="1371600" algn="l">
              <a:lnSpc>
                <a:spcPct val="110000"/>
              </a:lnSpc>
              <a:spcBef>
                <a:spcPts val="0"/>
              </a:spcBef>
              <a:spcAft>
                <a:spcPts val="0"/>
              </a:spcAft>
              <a:buClr>
                <a:schemeClr val="lt1"/>
              </a:buClr>
              <a:buSzPts val="1200"/>
              <a:buFont typeface="IBM Plex Sans Light"/>
              <a:buChar char="•"/>
              <a:defRPr sz="1200">
                <a:solidFill>
                  <a:schemeClr val="lt1"/>
                </a:solidFill>
              </a:defRPr>
            </a:lvl3pPr>
            <a:lvl4pPr indent="-304800" lvl="3" marL="1828800" algn="l">
              <a:lnSpc>
                <a:spcPct val="110000"/>
              </a:lnSpc>
              <a:spcBef>
                <a:spcPts val="0"/>
              </a:spcBef>
              <a:spcAft>
                <a:spcPts val="0"/>
              </a:spcAft>
              <a:buClr>
                <a:schemeClr val="lt1"/>
              </a:buClr>
              <a:buSzPts val="1200"/>
              <a:buFont typeface="IBM Plex Sans Light"/>
              <a:buChar char="–"/>
              <a:defRPr sz="1200">
                <a:solidFill>
                  <a:schemeClr val="lt1"/>
                </a:solidFill>
              </a:defRPr>
            </a:lvl4pPr>
            <a:lvl5pPr indent="-304800" lvl="4" marL="2286000" algn="l">
              <a:lnSpc>
                <a:spcPct val="110000"/>
              </a:lnSpc>
              <a:spcBef>
                <a:spcPts val="0"/>
              </a:spcBef>
              <a:spcAft>
                <a:spcPts val="0"/>
              </a:spcAft>
              <a:buClr>
                <a:schemeClr val="lt1"/>
              </a:buClr>
              <a:buSzPts val="1200"/>
              <a:buChar char="•"/>
              <a:defRPr sz="1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37" name="Google Shape;2837;p187"/>
          <p:cNvSpPr txBox="1"/>
          <p:nvPr>
            <p:ph idx="3" type="body"/>
          </p:nvPr>
        </p:nvSpPr>
        <p:spPr>
          <a:xfrm>
            <a:off x="6383185" y="1714500"/>
            <a:ext cx="2470738"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200"/>
              <a:buFont typeface="IBM Plex Sans Light"/>
              <a:buNone/>
              <a:defRPr sz="1200">
                <a:solidFill>
                  <a:schemeClr val="lt1"/>
                </a:solidFill>
              </a:defRPr>
            </a:lvl1pPr>
            <a:lvl2pPr indent="-304800" lvl="1" marL="914400" algn="l">
              <a:lnSpc>
                <a:spcPct val="110000"/>
              </a:lnSpc>
              <a:spcBef>
                <a:spcPts val="0"/>
              </a:spcBef>
              <a:spcAft>
                <a:spcPts val="0"/>
              </a:spcAft>
              <a:buClr>
                <a:schemeClr val="lt1"/>
              </a:buClr>
              <a:buSzPts val="1200"/>
              <a:buFont typeface="IBM Plex Sans Light"/>
              <a:buChar char="–"/>
              <a:defRPr sz="1200">
                <a:solidFill>
                  <a:schemeClr val="lt1"/>
                </a:solidFill>
              </a:defRPr>
            </a:lvl2pPr>
            <a:lvl3pPr indent="-304800" lvl="2" marL="1371600" algn="l">
              <a:lnSpc>
                <a:spcPct val="110000"/>
              </a:lnSpc>
              <a:spcBef>
                <a:spcPts val="0"/>
              </a:spcBef>
              <a:spcAft>
                <a:spcPts val="0"/>
              </a:spcAft>
              <a:buClr>
                <a:schemeClr val="lt1"/>
              </a:buClr>
              <a:buSzPts val="1200"/>
              <a:buFont typeface="IBM Plex Sans Light"/>
              <a:buChar char="•"/>
              <a:defRPr sz="1200">
                <a:solidFill>
                  <a:schemeClr val="lt1"/>
                </a:solidFill>
              </a:defRPr>
            </a:lvl3pPr>
            <a:lvl4pPr indent="-304800" lvl="3" marL="1828800" algn="l">
              <a:lnSpc>
                <a:spcPct val="110000"/>
              </a:lnSpc>
              <a:spcBef>
                <a:spcPts val="0"/>
              </a:spcBef>
              <a:spcAft>
                <a:spcPts val="0"/>
              </a:spcAft>
              <a:buClr>
                <a:schemeClr val="lt1"/>
              </a:buClr>
              <a:buSzPts val="1200"/>
              <a:buFont typeface="IBM Plex Sans Light"/>
              <a:buChar char="–"/>
              <a:defRPr sz="1200">
                <a:solidFill>
                  <a:schemeClr val="lt1"/>
                </a:solidFill>
              </a:defRPr>
            </a:lvl4pPr>
            <a:lvl5pPr indent="-304800" lvl="4" marL="2286000" algn="l">
              <a:lnSpc>
                <a:spcPct val="110000"/>
              </a:lnSpc>
              <a:spcBef>
                <a:spcPts val="0"/>
              </a:spcBef>
              <a:spcAft>
                <a:spcPts val="0"/>
              </a:spcAft>
              <a:buClr>
                <a:schemeClr val="lt1"/>
              </a:buClr>
              <a:buSzPts val="1200"/>
              <a:buChar char="•"/>
              <a:defRPr sz="1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38" name="Google Shape;2838;p187"/>
          <p:cNvSpPr txBox="1"/>
          <p:nvPr>
            <p:ph idx="4" type="body"/>
          </p:nvPr>
        </p:nvSpPr>
        <p:spPr>
          <a:xfrm>
            <a:off x="9428523" y="1714500"/>
            <a:ext cx="2476177"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200"/>
              <a:buFont typeface="IBM Plex Sans Light"/>
              <a:buNone/>
              <a:defRPr sz="1200">
                <a:solidFill>
                  <a:schemeClr val="lt1"/>
                </a:solidFill>
              </a:defRPr>
            </a:lvl1pPr>
            <a:lvl2pPr indent="-304800" lvl="1" marL="914400" algn="l">
              <a:lnSpc>
                <a:spcPct val="110000"/>
              </a:lnSpc>
              <a:spcBef>
                <a:spcPts val="0"/>
              </a:spcBef>
              <a:spcAft>
                <a:spcPts val="0"/>
              </a:spcAft>
              <a:buClr>
                <a:schemeClr val="lt1"/>
              </a:buClr>
              <a:buSzPts val="1200"/>
              <a:buFont typeface="IBM Plex Sans Light"/>
              <a:buChar char="–"/>
              <a:defRPr sz="1200">
                <a:solidFill>
                  <a:schemeClr val="lt1"/>
                </a:solidFill>
              </a:defRPr>
            </a:lvl2pPr>
            <a:lvl3pPr indent="-304800" lvl="2" marL="1371600" algn="l">
              <a:lnSpc>
                <a:spcPct val="110000"/>
              </a:lnSpc>
              <a:spcBef>
                <a:spcPts val="0"/>
              </a:spcBef>
              <a:spcAft>
                <a:spcPts val="0"/>
              </a:spcAft>
              <a:buClr>
                <a:schemeClr val="lt1"/>
              </a:buClr>
              <a:buSzPts val="1200"/>
              <a:buFont typeface="IBM Plex Sans Light"/>
              <a:buChar char="•"/>
              <a:defRPr sz="1200">
                <a:solidFill>
                  <a:schemeClr val="lt1"/>
                </a:solidFill>
              </a:defRPr>
            </a:lvl3pPr>
            <a:lvl4pPr indent="-304800" lvl="3" marL="1828800" algn="l">
              <a:lnSpc>
                <a:spcPct val="110000"/>
              </a:lnSpc>
              <a:spcBef>
                <a:spcPts val="0"/>
              </a:spcBef>
              <a:spcAft>
                <a:spcPts val="0"/>
              </a:spcAft>
              <a:buClr>
                <a:schemeClr val="lt1"/>
              </a:buClr>
              <a:buSzPts val="1200"/>
              <a:buFont typeface="IBM Plex Sans Light"/>
              <a:buChar char="–"/>
              <a:defRPr sz="1200">
                <a:solidFill>
                  <a:schemeClr val="lt1"/>
                </a:solidFill>
              </a:defRPr>
            </a:lvl4pPr>
            <a:lvl5pPr indent="-304800" lvl="4" marL="2286000" algn="l">
              <a:lnSpc>
                <a:spcPct val="110000"/>
              </a:lnSpc>
              <a:spcBef>
                <a:spcPts val="0"/>
              </a:spcBef>
              <a:spcAft>
                <a:spcPts val="0"/>
              </a:spcAft>
              <a:buClr>
                <a:schemeClr val="lt1"/>
              </a:buClr>
              <a:buSzPts val="1200"/>
              <a:buChar char="•"/>
              <a:defRPr sz="1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39" name="Google Shape;2839;p187"/>
          <p:cNvSpPr/>
          <p:nvPr>
            <p:ph idx="5" type="pic"/>
          </p:nvPr>
        </p:nvSpPr>
        <p:spPr>
          <a:xfrm>
            <a:off x="3333316" y="288036"/>
            <a:ext cx="607997" cy="608076"/>
          </a:xfrm>
          <a:prstGeom prst="rect">
            <a:avLst/>
          </a:prstGeom>
          <a:noFill/>
          <a:ln>
            <a:noFill/>
          </a:ln>
        </p:spPr>
      </p:sp>
      <p:sp>
        <p:nvSpPr>
          <p:cNvPr id="2840" name="Google Shape;2840;p187"/>
          <p:cNvSpPr/>
          <p:nvPr>
            <p:ph idx="6" type="pic"/>
          </p:nvPr>
        </p:nvSpPr>
        <p:spPr>
          <a:xfrm>
            <a:off x="6387345" y="288036"/>
            <a:ext cx="607997" cy="608076"/>
          </a:xfrm>
          <a:prstGeom prst="rect">
            <a:avLst/>
          </a:prstGeom>
          <a:noFill/>
          <a:ln>
            <a:noFill/>
          </a:ln>
        </p:spPr>
      </p:sp>
      <p:sp>
        <p:nvSpPr>
          <p:cNvPr id="2841" name="Google Shape;2841;p187"/>
          <p:cNvSpPr/>
          <p:nvPr>
            <p:ph idx="7" type="pic"/>
          </p:nvPr>
        </p:nvSpPr>
        <p:spPr>
          <a:xfrm>
            <a:off x="9428522" y="288036"/>
            <a:ext cx="607997" cy="608076"/>
          </a:xfrm>
          <a:prstGeom prst="rect">
            <a:avLst/>
          </a:prstGeom>
          <a:noFill/>
          <a:ln>
            <a:noFill/>
          </a:ln>
        </p:spPr>
      </p:sp>
      <p:sp>
        <p:nvSpPr>
          <p:cNvPr id="2842" name="Google Shape;2842;p187"/>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cxnSp>
        <p:nvCxnSpPr>
          <p:cNvPr id="2843" name="Google Shape;2843;p187"/>
          <p:cNvCxnSpPr/>
          <p:nvPr/>
        </p:nvCxnSpPr>
        <p:spPr>
          <a:xfrm>
            <a:off x="3047603" y="284957"/>
            <a:ext cx="0" cy="5715794"/>
          </a:xfrm>
          <a:prstGeom prst="straightConnector1">
            <a:avLst/>
          </a:prstGeom>
          <a:noFill/>
          <a:ln cap="flat" cmpd="sng" w="12700">
            <a:solidFill>
              <a:schemeClr val="lt1"/>
            </a:solidFill>
            <a:prstDash val="solid"/>
            <a:round/>
            <a:headEnd len="sm" w="sm" type="none"/>
            <a:tailEnd len="sm" w="sm" type="none"/>
          </a:ln>
        </p:spPr>
      </p:cxnSp>
      <p:cxnSp>
        <p:nvCxnSpPr>
          <p:cNvPr id="2844" name="Google Shape;2844;p187"/>
          <p:cNvCxnSpPr/>
          <p:nvPr/>
        </p:nvCxnSpPr>
        <p:spPr>
          <a:xfrm>
            <a:off x="6093683" y="283464"/>
            <a:ext cx="0" cy="5715794"/>
          </a:xfrm>
          <a:prstGeom prst="straightConnector1">
            <a:avLst/>
          </a:prstGeom>
          <a:noFill/>
          <a:ln cap="flat" cmpd="sng" w="12700">
            <a:solidFill>
              <a:schemeClr val="lt1"/>
            </a:solidFill>
            <a:prstDash val="solid"/>
            <a:round/>
            <a:headEnd len="sm" w="sm" type="none"/>
            <a:tailEnd len="sm" w="sm" type="none"/>
          </a:ln>
        </p:spPr>
      </p:cxnSp>
      <p:cxnSp>
        <p:nvCxnSpPr>
          <p:cNvPr id="2845" name="Google Shape;2845;p187"/>
          <p:cNvCxnSpPr/>
          <p:nvPr/>
        </p:nvCxnSpPr>
        <p:spPr>
          <a:xfrm>
            <a:off x="9142810" y="284957"/>
            <a:ext cx="0" cy="5715794"/>
          </a:xfrm>
          <a:prstGeom prst="straightConnector1">
            <a:avLst/>
          </a:prstGeom>
          <a:noFill/>
          <a:ln cap="flat" cmpd="sng" w="12700">
            <a:solidFill>
              <a:schemeClr val="lt1"/>
            </a:solidFill>
            <a:prstDash val="solid"/>
            <a:round/>
            <a:headEnd len="sm" w="sm" type="none"/>
            <a:tailEnd len="sm" w="sm" type="none"/>
          </a:ln>
        </p:spPr>
      </p:cxnSp>
      <p:sp>
        <p:nvSpPr>
          <p:cNvPr id="2846" name="Google Shape;2846;p187"/>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1 wide column, divider">
  <p:cSld name="Text, 1 wide column, divider">
    <p:bg>
      <p:bgPr>
        <a:solidFill>
          <a:schemeClr val="dk1"/>
        </a:solidFill>
      </p:bgPr>
    </p:bg>
    <p:spTree>
      <p:nvGrpSpPr>
        <p:cNvPr id="2847" name="Shape 2847"/>
        <p:cNvGrpSpPr/>
        <p:nvPr/>
      </p:nvGrpSpPr>
      <p:grpSpPr>
        <a:xfrm>
          <a:off x="0" y="0"/>
          <a:ext cx="0" cy="0"/>
          <a:chOff x="0" y="0"/>
          <a:chExt cx="0" cy="0"/>
        </a:xfrm>
      </p:grpSpPr>
      <p:sp>
        <p:nvSpPr>
          <p:cNvPr id="2848" name="Google Shape;2848;p188"/>
          <p:cNvSpPr txBox="1"/>
          <p:nvPr>
            <p:ph type="title"/>
          </p:nvPr>
        </p:nvSpPr>
        <p:spPr>
          <a:xfrm>
            <a:off x="287999" y="192024"/>
            <a:ext cx="2474590" cy="570706"/>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3199"/>
              <a:buFont typeface="IBM Plex Sans Light"/>
              <a:buNone/>
              <a:defRPr sz="31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849" name="Google Shape;2849;p188"/>
          <p:cNvSpPr txBox="1"/>
          <p:nvPr>
            <p:ph idx="1" type="body"/>
          </p:nvPr>
        </p:nvSpPr>
        <p:spPr>
          <a:xfrm>
            <a:off x="3333316" y="1714500"/>
            <a:ext cx="2475384"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50" name="Google Shape;2850;p188"/>
          <p:cNvSpPr txBox="1"/>
          <p:nvPr>
            <p:ph idx="2" type="body"/>
          </p:nvPr>
        </p:nvSpPr>
        <p:spPr>
          <a:xfrm>
            <a:off x="6380919" y="1714500"/>
            <a:ext cx="5047593"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51" name="Google Shape;2851;p188"/>
          <p:cNvSpPr txBox="1"/>
          <p:nvPr>
            <p:ph idx="3" type="body"/>
          </p:nvPr>
        </p:nvSpPr>
        <p:spPr>
          <a:xfrm>
            <a:off x="3332554" y="192024"/>
            <a:ext cx="2477765" cy="570706"/>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2"/>
              </a:buClr>
              <a:buSzPts val="3199"/>
              <a:buFont typeface="IBM Plex Sans Light"/>
              <a:buNone/>
              <a:defRPr sz="3199">
                <a:solidFill>
                  <a:schemeClr val="lt2"/>
                </a:solidFill>
              </a:defRPr>
            </a:lvl1pPr>
            <a:lvl2pPr indent="-317500" lvl="1" marL="914400" algn="l">
              <a:lnSpc>
                <a:spcPct val="110000"/>
              </a:lnSpc>
              <a:spcBef>
                <a:spcPts val="0"/>
              </a:spcBef>
              <a:spcAft>
                <a:spcPts val="0"/>
              </a:spcAft>
              <a:buClr>
                <a:schemeClr val="lt1"/>
              </a:buClr>
              <a:buSzPts val="1400"/>
              <a:buFont typeface="IBM Plex Sans Light"/>
              <a:buChar char="–"/>
              <a:defRPr sz="1400"/>
            </a:lvl2pPr>
            <a:lvl3pPr indent="-317500" lvl="2" marL="1371600" algn="l">
              <a:lnSpc>
                <a:spcPct val="110000"/>
              </a:lnSpc>
              <a:spcBef>
                <a:spcPts val="0"/>
              </a:spcBef>
              <a:spcAft>
                <a:spcPts val="0"/>
              </a:spcAft>
              <a:buClr>
                <a:schemeClr val="lt1"/>
              </a:buClr>
              <a:buSzPts val="1400"/>
              <a:buFont typeface="IBM Plex Sans Light"/>
              <a:buChar char="•"/>
              <a:defRPr sz="1400"/>
            </a:lvl3pPr>
            <a:lvl4pPr indent="-317500" lvl="3" marL="1828800" algn="l">
              <a:lnSpc>
                <a:spcPct val="110000"/>
              </a:lnSpc>
              <a:spcBef>
                <a:spcPts val="0"/>
              </a:spcBef>
              <a:spcAft>
                <a:spcPts val="0"/>
              </a:spcAft>
              <a:buClr>
                <a:schemeClr val="lt1"/>
              </a:buClr>
              <a:buSzPts val="1400"/>
              <a:buFont typeface="IBM Plex Sans Light"/>
              <a:buChar char="–"/>
              <a:defRPr sz="1400"/>
            </a:lvl4pPr>
            <a:lvl5pPr indent="-317500" lvl="4" marL="2286000" algn="l">
              <a:lnSpc>
                <a:spcPct val="110000"/>
              </a:lnSpc>
              <a:spcBef>
                <a:spcPts val="0"/>
              </a:spcBef>
              <a:spcAft>
                <a:spcPts val="0"/>
              </a:spcAft>
              <a:buClr>
                <a:srgbClr val="000000"/>
              </a:buClr>
              <a:buSzPts val="1400"/>
              <a:buChar char="•"/>
              <a:defRPr sz="1400"/>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52" name="Google Shape;2852;p188"/>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53" name="Google Shape;2853;p188"/>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2 wide columns">
  <p:cSld name="Text, 2 wide columns">
    <p:bg>
      <p:bgPr>
        <a:solidFill>
          <a:schemeClr val="dk1"/>
        </a:solidFill>
      </p:bgPr>
    </p:bg>
    <p:spTree>
      <p:nvGrpSpPr>
        <p:cNvPr id="2854" name="Shape 2854"/>
        <p:cNvGrpSpPr/>
        <p:nvPr/>
      </p:nvGrpSpPr>
      <p:grpSpPr>
        <a:xfrm>
          <a:off x="0" y="0"/>
          <a:ext cx="0" cy="0"/>
          <a:chOff x="0" y="0"/>
          <a:chExt cx="0" cy="0"/>
        </a:xfrm>
      </p:grpSpPr>
      <p:sp>
        <p:nvSpPr>
          <p:cNvPr id="2855" name="Google Shape;2855;p189"/>
          <p:cNvSpPr txBox="1"/>
          <p:nvPr>
            <p:ph type="title"/>
          </p:nvPr>
        </p:nvSpPr>
        <p:spPr>
          <a:xfrm>
            <a:off x="287999" y="288036"/>
            <a:ext cx="3711980" cy="95329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800"/>
              <a:buFont typeface="IBM Plex Sans Light"/>
              <a:buNone/>
              <a:defRPr sz="18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856" name="Google Shape;2856;p189"/>
          <p:cNvSpPr txBox="1"/>
          <p:nvPr>
            <p:ph idx="1" type="body"/>
          </p:nvPr>
        </p:nvSpPr>
        <p:spPr>
          <a:xfrm>
            <a:off x="287999" y="1714500"/>
            <a:ext cx="5049180"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57" name="Google Shape;2857;p189"/>
          <p:cNvSpPr txBox="1"/>
          <p:nvPr>
            <p:ph idx="2" type="body"/>
          </p:nvPr>
        </p:nvSpPr>
        <p:spPr>
          <a:xfrm>
            <a:off x="6380919" y="1714500"/>
            <a:ext cx="5047593"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58" name="Google Shape;2858;p189"/>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59" name="Google Shape;2859;p189"/>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2 columns, large title">
  <p:cSld name="Text, 2 columns, large title">
    <p:bg>
      <p:bgPr>
        <a:solidFill>
          <a:schemeClr val="dk1"/>
        </a:solidFill>
      </p:bgPr>
    </p:bg>
    <p:spTree>
      <p:nvGrpSpPr>
        <p:cNvPr id="2860" name="Shape 2860"/>
        <p:cNvGrpSpPr/>
        <p:nvPr/>
      </p:nvGrpSpPr>
      <p:grpSpPr>
        <a:xfrm>
          <a:off x="0" y="0"/>
          <a:ext cx="0" cy="0"/>
          <a:chOff x="0" y="0"/>
          <a:chExt cx="0" cy="0"/>
        </a:xfrm>
      </p:grpSpPr>
      <p:sp>
        <p:nvSpPr>
          <p:cNvPr id="2861" name="Google Shape;2861;p190"/>
          <p:cNvSpPr txBox="1"/>
          <p:nvPr>
            <p:ph type="title"/>
          </p:nvPr>
        </p:nvSpPr>
        <p:spPr>
          <a:xfrm>
            <a:off x="287999" y="192024"/>
            <a:ext cx="5522193" cy="2286794"/>
          </a:xfrm>
          <a:prstGeom prst="rect">
            <a:avLst/>
          </a:prstGeom>
          <a:noFill/>
          <a:ln>
            <a:noFill/>
          </a:ln>
        </p:spPr>
        <p:txBody>
          <a:bodyPr anchorCtr="0" anchor="t" bIns="0" lIns="0" spcFirstLastPara="1" rIns="457200" wrap="square" tIns="0">
            <a:noAutofit/>
          </a:bodyPr>
          <a:lstStyle>
            <a:lvl1pPr lvl="0" algn="l">
              <a:lnSpc>
                <a:spcPct val="100000"/>
              </a:lnSpc>
              <a:spcBef>
                <a:spcPts val="0"/>
              </a:spcBef>
              <a:spcAft>
                <a:spcPts val="0"/>
              </a:spcAft>
              <a:buClr>
                <a:schemeClr val="lt2"/>
              </a:buClr>
              <a:buSzPts val="3199"/>
              <a:buFont typeface="IBM Plex Sans Light"/>
              <a:buNone/>
              <a:defRPr>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862" name="Google Shape;2862;p190"/>
          <p:cNvSpPr txBox="1"/>
          <p:nvPr>
            <p:ph idx="1" type="body"/>
          </p:nvPr>
        </p:nvSpPr>
        <p:spPr>
          <a:xfrm>
            <a:off x="6380919" y="288036"/>
            <a:ext cx="2476178" cy="5715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63" name="Google Shape;2863;p190"/>
          <p:cNvSpPr txBox="1"/>
          <p:nvPr>
            <p:ph idx="2" type="body"/>
          </p:nvPr>
        </p:nvSpPr>
        <p:spPr>
          <a:xfrm>
            <a:off x="9428522" y="288036"/>
            <a:ext cx="2476178" cy="5715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64" name="Google Shape;2864;p190"/>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65" name="Google Shape;2865;p190"/>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2 columns, small title">
  <p:cSld name="Text, 2 columns, small title">
    <p:bg>
      <p:bgPr>
        <a:solidFill>
          <a:schemeClr val="dk1"/>
        </a:solidFill>
      </p:bgPr>
    </p:bg>
    <p:spTree>
      <p:nvGrpSpPr>
        <p:cNvPr id="2866" name="Shape 2866"/>
        <p:cNvGrpSpPr/>
        <p:nvPr/>
      </p:nvGrpSpPr>
      <p:grpSpPr>
        <a:xfrm>
          <a:off x="0" y="0"/>
          <a:ext cx="0" cy="0"/>
          <a:chOff x="0" y="0"/>
          <a:chExt cx="0" cy="0"/>
        </a:xfrm>
      </p:grpSpPr>
      <p:sp>
        <p:nvSpPr>
          <p:cNvPr id="2867" name="Google Shape;2867;p191"/>
          <p:cNvSpPr txBox="1"/>
          <p:nvPr>
            <p:ph type="title"/>
          </p:nvPr>
        </p:nvSpPr>
        <p:spPr>
          <a:xfrm>
            <a:off x="287998" y="288036"/>
            <a:ext cx="2476178" cy="228679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1800"/>
              <a:buFont typeface="IBM Plex Sans Light"/>
              <a:buNone/>
              <a:defRPr sz="18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868" name="Google Shape;2868;p191"/>
          <p:cNvSpPr txBox="1"/>
          <p:nvPr>
            <p:ph idx="1" type="body"/>
          </p:nvPr>
        </p:nvSpPr>
        <p:spPr>
          <a:xfrm>
            <a:off x="6380919" y="284957"/>
            <a:ext cx="2476178" cy="5715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69" name="Google Shape;2869;p191"/>
          <p:cNvSpPr txBox="1"/>
          <p:nvPr>
            <p:ph idx="2" type="body"/>
          </p:nvPr>
        </p:nvSpPr>
        <p:spPr>
          <a:xfrm>
            <a:off x="9428522" y="284957"/>
            <a:ext cx="2476178" cy="5715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70" name="Google Shape;2870;p191"/>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71" name="Google Shape;2871;p191"/>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2 columns, dividers, large title">
  <p:cSld name="Text, 2 columns, dividers, large title">
    <p:bg>
      <p:bgPr>
        <a:solidFill>
          <a:schemeClr val="dk1"/>
        </a:solidFill>
      </p:bgPr>
    </p:bg>
    <p:spTree>
      <p:nvGrpSpPr>
        <p:cNvPr id="2872" name="Shape 2872"/>
        <p:cNvGrpSpPr/>
        <p:nvPr/>
      </p:nvGrpSpPr>
      <p:grpSpPr>
        <a:xfrm>
          <a:off x="0" y="0"/>
          <a:ext cx="0" cy="0"/>
          <a:chOff x="0" y="0"/>
          <a:chExt cx="0" cy="0"/>
        </a:xfrm>
      </p:grpSpPr>
      <p:sp>
        <p:nvSpPr>
          <p:cNvPr id="2873" name="Google Shape;2873;p192"/>
          <p:cNvSpPr txBox="1"/>
          <p:nvPr>
            <p:ph type="title"/>
          </p:nvPr>
        </p:nvSpPr>
        <p:spPr>
          <a:xfrm>
            <a:off x="287999" y="192024"/>
            <a:ext cx="5519019" cy="2286794"/>
          </a:xfrm>
          <a:prstGeom prst="rect">
            <a:avLst/>
          </a:prstGeom>
          <a:noFill/>
          <a:ln>
            <a:noFill/>
          </a:ln>
        </p:spPr>
        <p:txBody>
          <a:bodyPr anchorCtr="0" anchor="t" bIns="0" lIns="0" spcFirstLastPara="1" rIns="457200" wrap="square" tIns="0">
            <a:noAutofit/>
          </a:bodyPr>
          <a:lstStyle>
            <a:lvl1pPr lvl="0" algn="l">
              <a:lnSpc>
                <a:spcPct val="100000"/>
              </a:lnSpc>
              <a:spcBef>
                <a:spcPts val="0"/>
              </a:spcBef>
              <a:spcAft>
                <a:spcPts val="0"/>
              </a:spcAft>
              <a:buClr>
                <a:schemeClr val="lt2"/>
              </a:buClr>
              <a:buSzPts val="3199"/>
              <a:buFont typeface="IBM Plex Sans Light"/>
              <a:buNone/>
              <a:defRPr>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874" name="Google Shape;2874;p192"/>
          <p:cNvSpPr txBox="1"/>
          <p:nvPr>
            <p:ph idx="1" type="body"/>
          </p:nvPr>
        </p:nvSpPr>
        <p:spPr>
          <a:xfrm>
            <a:off x="6380919" y="288036"/>
            <a:ext cx="2476178" cy="762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75" name="Google Shape;2875;p192"/>
          <p:cNvSpPr txBox="1"/>
          <p:nvPr>
            <p:ph idx="2" type="body"/>
          </p:nvPr>
        </p:nvSpPr>
        <p:spPr>
          <a:xfrm>
            <a:off x="9428522" y="288036"/>
            <a:ext cx="2479352" cy="762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76" name="Google Shape;2876;p192"/>
          <p:cNvSpPr txBox="1"/>
          <p:nvPr>
            <p:ph idx="3" type="body"/>
          </p:nvPr>
        </p:nvSpPr>
        <p:spPr>
          <a:xfrm>
            <a:off x="6380919" y="1714500"/>
            <a:ext cx="2476178"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77" name="Google Shape;2877;p192"/>
          <p:cNvSpPr txBox="1"/>
          <p:nvPr>
            <p:ph idx="4" type="body"/>
          </p:nvPr>
        </p:nvSpPr>
        <p:spPr>
          <a:xfrm>
            <a:off x="9430109" y="1714500"/>
            <a:ext cx="2476178"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78" name="Google Shape;2878;p192"/>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79" name="Google Shape;2879;p192"/>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2 columns, dividers, small title">
  <p:cSld name="Text, 2 columns, dividers, small title">
    <p:bg>
      <p:bgPr>
        <a:solidFill>
          <a:schemeClr val="dk1"/>
        </a:solidFill>
      </p:bgPr>
    </p:bg>
    <p:spTree>
      <p:nvGrpSpPr>
        <p:cNvPr id="2880" name="Shape 2880"/>
        <p:cNvGrpSpPr/>
        <p:nvPr/>
      </p:nvGrpSpPr>
      <p:grpSpPr>
        <a:xfrm>
          <a:off x="0" y="0"/>
          <a:ext cx="0" cy="0"/>
          <a:chOff x="0" y="0"/>
          <a:chExt cx="0" cy="0"/>
        </a:xfrm>
      </p:grpSpPr>
      <p:sp>
        <p:nvSpPr>
          <p:cNvPr id="2881" name="Google Shape;2881;p193"/>
          <p:cNvSpPr txBox="1"/>
          <p:nvPr>
            <p:ph type="title"/>
          </p:nvPr>
        </p:nvSpPr>
        <p:spPr>
          <a:xfrm>
            <a:off x="287998" y="288036"/>
            <a:ext cx="2474591" cy="228679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882" name="Google Shape;2882;p193"/>
          <p:cNvSpPr txBox="1"/>
          <p:nvPr>
            <p:ph idx="1" type="body"/>
          </p:nvPr>
        </p:nvSpPr>
        <p:spPr>
          <a:xfrm>
            <a:off x="6380919" y="288036"/>
            <a:ext cx="2476178" cy="762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83" name="Google Shape;2883;p193"/>
          <p:cNvSpPr txBox="1"/>
          <p:nvPr>
            <p:ph idx="2" type="body"/>
          </p:nvPr>
        </p:nvSpPr>
        <p:spPr>
          <a:xfrm>
            <a:off x="9428522" y="288036"/>
            <a:ext cx="2479352" cy="762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84" name="Google Shape;2884;p193"/>
          <p:cNvSpPr txBox="1"/>
          <p:nvPr>
            <p:ph idx="3" type="body"/>
          </p:nvPr>
        </p:nvSpPr>
        <p:spPr>
          <a:xfrm>
            <a:off x="6380919" y="1714500"/>
            <a:ext cx="2476178"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85" name="Google Shape;2885;p193"/>
          <p:cNvSpPr txBox="1"/>
          <p:nvPr>
            <p:ph idx="4" type="body"/>
          </p:nvPr>
        </p:nvSpPr>
        <p:spPr>
          <a:xfrm>
            <a:off x="9431697" y="1714500"/>
            <a:ext cx="2476178"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86" name="Google Shape;2886;p193"/>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87" name="Google Shape;2887;p193"/>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llout, stand-alone">
  <p:cSld name="Callout, stand-alone">
    <p:bg>
      <p:bgPr>
        <a:solidFill>
          <a:schemeClr val="dk1"/>
        </a:solidFill>
      </p:bgPr>
    </p:bg>
    <p:spTree>
      <p:nvGrpSpPr>
        <p:cNvPr id="87" name="Shape 87"/>
        <p:cNvGrpSpPr/>
        <p:nvPr/>
      </p:nvGrpSpPr>
      <p:grpSpPr>
        <a:xfrm>
          <a:off x="0" y="0"/>
          <a:ext cx="0" cy="0"/>
          <a:chOff x="0" y="0"/>
          <a:chExt cx="0" cy="0"/>
        </a:xfrm>
      </p:grpSpPr>
      <p:sp>
        <p:nvSpPr>
          <p:cNvPr id="88" name="Google Shape;88;p92"/>
          <p:cNvSpPr txBox="1"/>
          <p:nvPr>
            <p:ph type="title"/>
          </p:nvPr>
        </p:nvSpPr>
        <p:spPr>
          <a:xfrm>
            <a:off x="287998" y="210312"/>
            <a:ext cx="7330121" cy="485854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4299"/>
              <a:buFont typeface="IBM Plex Sans Light"/>
              <a:buNone/>
              <a:defRPr sz="42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89" name="Google Shape;89;p92"/>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90" name="Google Shape;90;p92"/>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2 columns, dividers, pictograms">
  <p:cSld name="Text, 2 columns, dividers, pictograms">
    <p:bg>
      <p:bgPr>
        <a:solidFill>
          <a:schemeClr val="dk1"/>
        </a:solidFill>
      </p:bgPr>
    </p:bg>
    <p:spTree>
      <p:nvGrpSpPr>
        <p:cNvPr id="2888" name="Shape 2888"/>
        <p:cNvGrpSpPr/>
        <p:nvPr/>
      </p:nvGrpSpPr>
      <p:grpSpPr>
        <a:xfrm>
          <a:off x="0" y="0"/>
          <a:ext cx="0" cy="0"/>
          <a:chOff x="0" y="0"/>
          <a:chExt cx="0" cy="0"/>
        </a:xfrm>
      </p:grpSpPr>
      <p:sp>
        <p:nvSpPr>
          <p:cNvPr id="2889" name="Google Shape;2889;p194"/>
          <p:cNvSpPr txBox="1"/>
          <p:nvPr>
            <p:ph type="title"/>
          </p:nvPr>
        </p:nvSpPr>
        <p:spPr>
          <a:xfrm>
            <a:off x="287999" y="192024"/>
            <a:ext cx="2474590" cy="570707"/>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3199"/>
              <a:buFont typeface="IBM Plex Sans Light"/>
              <a:buNone/>
              <a:defRPr sz="31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890" name="Google Shape;2890;p194"/>
          <p:cNvSpPr txBox="1"/>
          <p:nvPr>
            <p:ph idx="1" type="body"/>
          </p:nvPr>
        </p:nvSpPr>
        <p:spPr>
          <a:xfrm>
            <a:off x="3333316" y="1714500"/>
            <a:ext cx="2475384"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91" name="Google Shape;2891;p194"/>
          <p:cNvSpPr txBox="1"/>
          <p:nvPr>
            <p:ph idx="2" type="body"/>
          </p:nvPr>
        </p:nvSpPr>
        <p:spPr>
          <a:xfrm>
            <a:off x="6382988" y="1714500"/>
            <a:ext cx="2476178"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92" name="Google Shape;2892;p194"/>
          <p:cNvSpPr txBox="1"/>
          <p:nvPr>
            <p:ph idx="3" type="body"/>
          </p:nvPr>
        </p:nvSpPr>
        <p:spPr>
          <a:xfrm>
            <a:off x="9430591" y="1714500"/>
            <a:ext cx="2479352"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93" name="Google Shape;2893;p194"/>
          <p:cNvSpPr txBox="1"/>
          <p:nvPr>
            <p:ph idx="4" type="body"/>
          </p:nvPr>
        </p:nvSpPr>
        <p:spPr>
          <a:xfrm>
            <a:off x="3334142" y="192024"/>
            <a:ext cx="2477765" cy="570706"/>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2"/>
              </a:buClr>
              <a:buSzPts val="3199"/>
              <a:buFont typeface="IBM Plex Sans Light"/>
              <a:buNone/>
              <a:defRPr sz="3199">
                <a:solidFill>
                  <a:schemeClr val="lt2"/>
                </a:solidFill>
              </a:defRPr>
            </a:lvl1pPr>
            <a:lvl2pPr indent="-317500" lvl="1" marL="914400" algn="l">
              <a:lnSpc>
                <a:spcPct val="90000"/>
              </a:lnSpc>
              <a:spcBef>
                <a:spcPts val="0"/>
              </a:spcBef>
              <a:spcAft>
                <a:spcPts val="0"/>
              </a:spcAft>
              <a:buClr>
                <a:schemeClr val="lt1"/>
              </a:buClr>
              <a:buSzPts val="1400"/>
              <a:buFont typeface="IBM Plex Sans Light"/>
              <a:buChar char="–"/>
              <a:defRPr sz="1400"/>
            </a:lvl2pPr>
            <a:lvl3pPr indent="-317500" lvl="2" marL="1371600" algn="l">
              <a:lnSpc>
                <a:spcPct val="90000"/>
              </a:lnSpc>
              <a:spcBef>
                <a:spcPts val="0"/>
              </a:spcBef>
              <a:spcAft>
                <a:spcPts val="0"/>
              </a:spcAft>
              <a:buClr>
                <a:schemeClr val="lt1"/>
              </a:buClr>
              <a:buSzPts val="1400"/>
              <a:buFont typeface="IBM Plex Sans Light"/>
              <a:buChar char="•"/>
              <a:defRPr sz="1400"/>
            </a:lvl3pPr>
            <a:lvl4pPr indent="-317500" lvl="3" marL="1828800" algn="l">
              <a:lnSpc>
                <a:spcPct val="90000"/>
              </a:lnSpc>
              <a:spcBef>
                <a:spcPts val="0"/>
              </a:spcBef>
              <a:spcAft>
                <a:spcPts val="0"/>
              </a:spcAft>
              <a:buClr>
                <a:schemeClr val="lt1"/>
              </a:buClr>
              <a:buSzPts val="1400"/>
              <a:buFont typeface="IBM Plex Sans Light"/>
              <a:buChar char="–"/>
              <a:defRPr sz="1400"/>
            </a:lvl4pPr>
            <a:lvl5pPr indent="-317500" lvl="4" marL="2286000" algn="l">
              <a:lnSpc>
                <a:spcPct val="90000"/>
              </a:lnSpc>
              <a:spcBef>
                <a:spcPts val="0"/>
              </a:spcBef>
              <a:spcAft>
                <a:spcPts val="0"/>
              </a:spcAft>
              <a:buClr>
                <a:srgbClr val="000000"/>
              </a:buClr>
              <a:buSzPts val="1400"/>
              <a:buChar char="•"/>
              <a:defRPr sz="1400"/>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94" name="Google Shape;2894;p194"/>
          <p:cNvSpPr/>
          <p:nvPr>
            <p:ph idx="5" type="pic"/>
          </p:nvPr>
        </p:nvSpPr>
        <p:spPr>
          <a:xfrm>
            <a:off x="6380919" y="288036"/>
            <a:ext cx="607997" cy="607231"/>
          </a:xfrm>
          <a:prstGeom prst="rect">
            <a:avLst/>
          </a:prstGeom>
          <a:noFill/>
          <a:ln>
            <a:noFill/>
          </a:ln>
        </p:spPr>
      </p:sp>
      <p:sp>
        <p:nvSpPr>
          <p:cNvPr id="2895" name="Google Shape;2895;p194"/>
          <p:cNvSpPr/>
          <p:nvPr>
            <p:ph idx="6" type="pic"/>
          </p:nvPr>
        </p:nvSpPr>
        <p:spPr>
          <a:xfrm>
            <a:off x="9428522" y="288036"/>
            <a:ext cx="608843" cy="608076"/>
          </a:xfrm>
          <a:prstGeom prst="rect">
            <a:avLst/>
          </a:prstGeom>
          <a:noFill/>
          <a:ln>
            <a:noFill/>
          </a:ln>
        </p:spPr>
      </p:sp>
      <p:sp>
        <p:nvSpPr>
          <p:cNvPr id="2896" name="Google Shape;2896;p194"/>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cxnSp>
        <p:nvCxnSpPr>
          <p:cNvPr id="2897" name="Google Shape;2897;p194"/>
          <p:cNvCxnSpPr/>
          <p:nvPr/>
        </p:nvCxnSpPr>
        <p:spPr>
          <a:xfrm>
            <a:off x="6093683" y="284957"/>
            <a:ext cx="0" cy="5715794"/>
          </a:xfrm>
          <a:prstGeom prst="straightConnector1">
            <a:avLst/>
          </a:prstGeom>
          <a:noFill/>
          <a:ln cap="flat" cmpd="sng" w="12700">
            <a:solidFill>
              <a:schemeClr val="lt1"/>
            </a:solidFill>
            <a:prstDash val="solid"/>
            <a:round/>
            <a:headEnd len="sm" w="sm" type="none"/>
            <a:tailEnd len="sm" w="sm" type="none"/>
          </a:ln>
        </p:spPr>
      </p:cxnSp>
      <p:cxnSp>
        <p:nvCxnSpPr>
          <p:cNvPr id="2898" name="Google Shape;2898;p194"/>
          <p:cNvCxnSpPr/>
          <p:nvPr/>
        </p:nvCxnSpPr>
        <p:spPr>
          <a:xfrm>
            <a:off x="9142810" y="284957"/>
            <a:ext cx="0" cy="5715794"/>
          </a:xfrm>
          <a:prstGeom prst="straightConnector1">
            <a:avLst/>
          </a:prstGeom>
          <a:noFill/>
          <a:ln cap="flat" cmpd="sng" w="12700">
            <a:solidFill>
              <a:schemeClr val="lt1"/>
            </a:solidFill>
            <a:prstDash val="solid"/>
            <a:round/>
            <a:headEnd len="sm" w="sm" type="none"/>
            <a:tailEnd len="sm" w="sm" type="none"/>
          </a:ln>
        </p:spPr>
      </p:cxnSp>
      <p:sp>
        <p:nvSpPr>
          <p:cNvPr id="2899" name="Google Shape;2899;p194"/>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4 stacked wide, pictograms">
  <p:cSld name="Boxes, 4 stacked wide, pictograms">
    <p:bg>
      <p:bgPr>
        <a:solidFill>
          <a:schemeClr val="dk1"/>
        </a:solidFill>
      </p:bgPr>
    </p:bg>
    <p:spTree>
      <p:nvGrpSpPr>
        <p:cNvPr id="2900" name="Shape 2900"/>
        <p:cNvGrpSpPr/>
        <p:nvPr/>
      </p:nvGrpSpPr>
      <p:grpSpPr>
        <a:xfrm>
          <a:off x="0" y="0"/>
          <a:ext cx="0" cy="0"/>
          <a:chOff x="0" y="0"/>
          <a:chExt cx="0" cy="0"/>
        </a:xfrm>
      </p:grpSpPr>
      <p:sp>
        <p:nvSpPr>
          <p:cNvPr id="2901" name="Google Shape;2901;p195"/>
          <p:cNvSpPr txBox="1"/>
          <p:nvPr>
            <p:ph idx="1" type="body"/>
          </p:nvPr>
        </p:nvSpPr>
        <p:spPr>
          <a:xfrm>
            <a:off x="287999" y="1239012"/>
            <a:ext cx="3334903" cy="15240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1"/>
              </a:buClr>
              <a:buSzPts val="2200"/>
              <a:buFont typeface="IBM Plex Sans Light"/>
              <a:buNone/>
              <a:defRPr sz="2200">
                <a:solidFill>
                  <a:schemeClr val="lt1"/>
                </a:solidFill>
              </a:defRPr>
            </a:lvl1pPr>
            <a:lvl2pPr indent="-368300" lvl="1" marL="914400" algn="l">
              <a:lnSpc>
                <a:spcPct val="100000"/>
              </a:lnSpc>
              <a:spcBef>
                <a:spcPts val="0"/>
              </a:spcBef>
              <a:spcAft>
                <a:spcPts val="0"/>
              </a:spcAft>
              <a:buClr>
                <a:schemeClr val="lt1"/>
              </a:buClr>
              <a:buSzPts val="2200"/>
              <a:buFont typeface="IBM Plex Sans Light"/>
              <a:buChar char="–"/>
              <a:defRPr sz="2200">
                <a:solidFill>
                  <a:schemeClr val="lt1"/>
                </a:solidFill>
              </a:defRPr>
            </a:lvl2pPr>
            <a:lvl3pPr indent="-368300" lvl="2" marL="1371600" algn="l">
              <a:lnSpc>
                <a:spcPct val="100000"/>
              </a:lnSpc>
              <a:spcBef>
                <a:spcPts val="0"/>
              </a:spcBef>
              <a:spcAft>
                <a:spcPts val="0"/>
              </a:spcAft>
              <a:buClr>
                <a:schemeClr val="lt1"/>
              </a:buClr>
              <a:buSzPts val="2200"/>
              <a:buFont typeface="IBM Plex Sans Light"/>
              <a:buChar char="•"/>
              <a:defRPr sz="2200">
                <a:solidFill>
                  <a:schemeClr val="lt1"/>
                </a:solidFill>
              </a:defRPr>
            </a:lvl3pPr>
            <a:lvl4pPr indent="-368300" lvl="3" marL="1828800" algn="l">
              <a:lnSpc>
                <a:spcPct val="100000"/>
              </a:lnSpc>
              <a:spcBef>
                <a:spcPts val="0"/>
              </a:spcBef>
              <a:spcAft>
                <a:spcPts val="0"/>
              </a:spcAft>
              <a:buClr>
                <a:schemeClr val="lt1"/>
              </a:buClr>
              <a:buSzPts val="2200"/>
              <a:buFont typeface="IBM Plex Sans Light"/>
              <a:buChar char="–"/>
              <a:defRPr sz="2200">
                <a:solidFill>
                  <a:schemeClr val="lt1"/>
                </a:solidFill>
              </a:defRPr>
            </a:lvl4pPr>
            <a:lvl5pPr indent="-368300" lvl="4" marL="2286000" algn="l">
              <a:lnSpc>
                <a:spcPct val="100000"/>
              </a:lnSpc>
              <a:spcBef>
                <a:spcPts val="0"/>
              </a:spcBef>
              <a:spcAft>
                <a:spcPts val="0"/>
              </a:spcAft>
              <a:buClr>
                <a:schemeClr val="lt1"/>
              </a:buClr>
              <a:buSzPts val="2200"/>
              <a:buChar char="•"/>
              <a:defRPr sz="2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02" name="Google Shape;2902;p195"/>
          <p:cNvSpPr txBox="1"/>
          <p:nvPr>
            <p:ph idx="2" type="body"/>
          </p:nvPr>
        </p:nvSpPr>
        <p:spPr>
          <a:xfrm>
            <a:off x="6380919" y="1238250"/>
            <a:ext cx="3333316" cy="15240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1"/>
              </a:buClr>
              <a:buSzPts val="2200"/>
              <a:buFont typeface="IBM Plex Sans Light"/>
              <a:buNone/>
              <a:defRPr sz="2200">
                <a:solidFill>
                  <a:schemeClr val="lt1"/>
                </a:solidFill>
              </a:defRPr>
            </a:lvl1pPr>
            <a:lvl2pPr indent="-368300" lvl="1" marL="914400" algn="l">
              <a:lnSpc>
                <a:spcPct val="100000"/>
              </a:lnSpc>
              <a:spcBef>
                <a:spcPts val="0"/>
              </a:spcBef>
              <a:spcAft>
                <a:spcPts val="0"/>
              </a:spcAft>
              <a:buClr>
                <a:schemeClr val="lt1"/>
              </a:buClr>
              <a:buSzPts val="2200"/>
              <a:buFont typeface="IBM Plex Sans Light"/>
              <a:buChar char="–"/>
              <a:defRPr sz="2200">
                <a:solidFill>
                  <a:schemeClr val="lt1"/>
                </a:solidFill>
              </a:defRPr>
            </a:lvl2pPr>
            <a:lvl3pPr indent="-368300" lvl="2" marL="1371600" algn="l">
              <a:lnSpc>
                <a:spcPct val="100000"/>
              </a:lnSpc>
              <a:spcBef>
                <a:spcPts val="0"/>
              </a:spcBef>
              <a:spcAft>
                <a:spcPts val="0"/>
              </a:spcAft>
              <a:buClr>
                <a:schemeClr val="lt1"/>
              </a:buClr>
              <a:buSzPts val="2200"/>
              <a:buFont typeface="IBM Plex Sans Light"/>
              <a:buChar char="•"/>
              <a:defRPr sz="2200">
                <a:solidFill>
                  <a:schemeClr val="lt1"/>
                </a:solidFill>
              </a:defRPr>
            </a:lvl3pPr>
            <a:lvl4pPr indent="-368300" lvl="3" marL="1828800" algn="l">
              <a:lnSpc>
                <a:spcPct val="100000"/>
              </a:lnSpc>
              <a:spcBef>
                <a:spcPts val="0"/>
              </a:spcBef>
              <a:spcAft>
                <a:spcPts val="0"/>
              </a:spcAft>
              <a:buClr>
                <a:schemeClr val="lt1"/>
              </a:buClr>
              <a:buSzPts val="2200"/>
              <a:buFont typeface="IBM Plex Sans Light"/>
              <a:buChar char="–"/>
              <a:defRPr sz="2200">
                <a:solidFill>
                  <a:schemeClr val="lt1"/>
                </a:solidFill>
              </a:defRPr>
            </a:lvl4pPr>
            <a:lvl5pPr indent="-368300" lvl="4" marL="2286000" algn="l">
              <a:lnSpc>
                <a:spcPct val="100000"/>
              </a:lnSpc>
              <a:spcBef>
                <a:spcPts val="0"/>
              </a:spcBef>
              <a:spcAft>
                <a:spcPts val="0"/>
              </a:spcAft>
              <a:buClr>
                <a:schemeClr val="lt1"/>
              </a:buClr>
              <a:buSzPts val="2200"/>
              <a:buChar char="•"/>
              <a:defRPr sz="2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03" name="Google Shape;2903;p195"/>
          <p:cNvSpPr txBox="1"/>
          <p:nvPr>
            <p:ph idx="3" type="body"/>
          </p:nvPr>
        </p:nvSpPr>
        <p:spPr>
          <a:xfrm>
            <a:off x="287998" y="4192524"/>
            <a:ext cx="3334904" cy="15240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1"/>
              </a:buClr>
              <a:buSzPts val="2200"/>
              <a:buFont typeface="IBM Plex Sans Light"/>
              <a:buNone/>
              <a:defRPr sz="2200">
                <a:solidFill>
                  <a:schemeClr val="lt1"/>
                </a:solidFill>
              </a:defRPr>
            </a:lvl1pPr>
            <a:lvl2pPr indent="-368300" lvl="1" marL="914400" algn="l">
              <a:lnSpc>
                <a:spcPct val="100000"/>
              </a:lnSpc>
              <a:spcBef>
                <a:spcPts val="0"/>
              </a:spcBef>
              <a:spcAft>
                <a:spcPts val="0"/>
              </a:spcAft>
              <a:buClr>
                <a:schemeClr val="lt1"/>
              </a:buClr>
              <a:buSzPts val="2200"/>
              <a:buFont typeface="IBM Plex Sans Light"/>
              <a:buChar char="–"/>
              <a:defRPr sz="2200">
                <a:solidFill>
                  <a:schemeClr val="lt1"/>
                </a:solidFill>
              </a:defRPr>
            </a:lvl2pPr>
            <a:lvl3pPr indent="-368300" lvl="2" marL="1371600" algn="l">
              <a:lnSpc>
                <a:spcPct val="100000"/>
              </a:lnSpc>
              <a:spcBef>
                <a:spcPts val="0"/>
              </a:spcBef>
              <a:spcAft>
                <a:spcPts val="0"/>
              </a:spcAft>
              <a:buClr>
                <a:schemeClr val="lt1"/>
              </a:buClr>
              <a:buSzPts val="2200"/>
              <a:buFont typeface="IBM Plex Sans Light"/>
              <a:buChar char="•"/>
              <a:defRPr sz="2200">
                <a:solidFill>
                  <a:schemeClr val="lt1"/>
                </a:solidFill>
              </a:defRPr>
            </a:lvl3pPr>
            <a:lvl4pPr indent="-368300" lvl="3" marL="1828800" algn="l">
              <a:lnSpc>
                <a:spcPct val="100000"/>
              </a:lnSpc>
              <a:spcBef>
                <a:spcPts val="0"/>
              </a:spcBef>
              <a:spcAft>
                <a:spcPts val="0"/>
              </a:spcAft>
              <a:buClr>
                <a:schemeClr val="lt1"/>
              </a:buClr>
              <a:buSzPts val="2200"/>
              <a:buFont typeface="IBM Plex Sans Light"/>
              <a:buChar char="–"/>
              <a:defRPr sz="2200">
                <a:solidFill>
                  <a:schemeClr val="lt1"/>
                </a:solidFill>
              </a:defRPr>
            </a:lvl4pPr>
            <a:lvl5pPr indent="-368300" lvl="4" marL="2286000" algn="l">
              <a:lnSpc>
                <a:spcPct val="100000"/>
              </a:lnSpc>
              <a:spcBef>
                <a:spcPts val="0"/>
              </a:spcBef>
              <a:spcAft>
                <a:spcPts val="0"/>
              </a:spcAft>
              <a:buClr>
                <a:schemeClr val="lt1"/>
              </a:buClr>
              <a:buSzPts val="2200"/>
              <a:buChar char="•"/>
              <a:defRPr sz="2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04" name="Google Shape;2904;p195"/>
          <p:cNvSpPr txBox="1"/>
          <p:nvPr>
            <p:ph idx="4" type="body"/>
          </p:nvPr>
        </p:nvSpPr>
        <p:spPr>
          <a:xfrm>
            <a:off x="6380920" y="4191000"/>
            <a:ext cx="3333316" cy="15240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1"/>
              </a:buClr>
              <a:buSzPts val="2200"/>
              <a:buFont typeface="IBM Plex Sans Light"/>
              <a:buNone/>
              <a:defRPr sz="2200">
                <a:solidFill>
                  <a:schemeClr val="lt1"/>
                </a:solidFill>
              </a:defRPr>
            </a:lvl1pPr>
            <a:lvl2pPr indent="-368300" lvl="1" marL="914400" algn="l">
              <a:lnSpc>
                <a:spcPct val="100000"/>
              </a:lnSpc>
              <a:spcBef>
                <a:spcPts val="0"/>
              </a:spcBef>
              <a:spcAft>
                <a:spcPts val="0"/>
              </a:spcAft>
              <a:buClr>
                <a:schemeClr val="lt1"/>
              </a:buClr>
              <a:buSzPts val="2200"/>
              <a:buFont typeface="IBM Plex Sans Light"/>
              <a:buChar char="–"/>
              <a:defRPr sz="2200">
                <a:solidFill>
                  <a:schemeClr val="lt1"/>
                </a:solidFill>
              </a:defRPr>
            </a:lvl2pPr>
            <a:lvl3pPr indent="-368300" lvl="2" marL="1371600" algn="l">
              <a:lnSpc>
                <a:spcPct val="100000"/>
              </a:lnSpc>
              <a:spcBef>
                <a:spcPts val="0"/>
              </a:spcBef>
              <a:spcAft>
                <a:spcPts val="0"/>
              </a:spcAft>
              <a:buClr>
                <a:schemeClr val="lt1"/>
              </a:buClr>
              <a:buSzPts val="2200"/>
              <a:buFont typeface="IBM Plex Sans Light"/>
              <a:buChar char="•"/>
              <a:defRPr sz="2200">
                <a:solidFill>
                  <a:schemeClr val="lt1"/>
                </a:solidFill>
              </a:defRPr>
            </a:lvl3pPr>
            <a:lvl4pPr indent="-368300" lvl="3" marL="1828800" algn="l">
              <a:lnSpc>
                <a:spcPct val="100000"/>
              </a:lnSpc>
              <a:spcBef>
                <a:spcPts val="0"/>
              </a:spcBef>
              <a:spcAft>
                <a:spcPts val="0"/>
              </a:spcAft>
              <a:buClr>
                <a:schemeClr val="lt1"/>
              </a:buClr>
              <a:buSzPts val="2200"/>
              <a:buFont typeface="IBM Plex Sans Light"/>
              <a:buChar char="–"/>
              <a:defRPr sz="2200">
                <a:solidFill>
                  <a:schemeClr val="lt1"/>
                </a:solidFill>
              </a:defRPr>
            </a:lvl4pPr>
            <a:lvl5pPr indent="-368300" lvl="4" marL="2286000" algn="l">
              <a:lnSpc>
                <a:spcPct val="100000"/>
              </a:lnSpc>
              <a:spcBef>
                <a:spcPts val="0"/>
              </a:spcBef>
              <a:spcAft>
                <a:spcPts val="0"/>
              </a:spcAft>
              <a:buClr>
                <a:schemeClr val="lt1"/>
              </a:buClr>
              <a:buSzPts val="2200"/>
              <a:buChar char="•"/>
              <a:defRPr sz="2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05" name="Google Shape;2905;p195"/>
          <p:cNvSpPr/>
          <p:nvPr>
            <p:ph idx="5" type="pic"/>
          </p:nvPr>
        </p:nvSpPr>
        <p:spPr>
          <a:xfrm>
            <a:off x="287998" y="288036"/>
            <a:ext cx="607997" cy="608076"/>
          </a:xfrm>
          <a:prstGeom prst="rect">
            <a:avLst/>
          </a:prstGeom>
          <a:noFill/>
          <a:ln>
            <a:noFill/>
          </a:ln>
        </p:spPr>
      </p:sp>
      <p:sp>
        <p:nvSpPr>
          <p:cNvPr id="2906" name="Google Shape;2906;p195"/>
          <p:cNvSpPr/>
          <p:nvPr>
            <p:ph idx="6" type="pic"/>
          </p:nvPr>
        </p:nvSpPr>
        <p:spPr>
          <a:xfrm>
            <a:off x="6380919" y="288036"/>
            <a:ext cx="607997" cy="608076"/>
          </a:xfrm>
          <a:prstGeom prst="rect">
            <a:avLst/>
          </a:prstGeom>
          <a:noFill/>
          <a:ln>
            <a:noFill/>
          </a:ln>
        </p:spPr>
      </p:sp>
      <p:sp>
        <p:nvSpPr>
          <p:cNvPr id="2907" name="Google Shape;2907;p195"/>
          <p:cNvSpPr/>
          <p:nvPr>
            <p:ph idx="7" type="pic"/>
          </p:nvPr>
        </p:nvSpPr>
        <p:spPr>
          <a:xfrm>
            <a:off x="287998" y="3236976"/>
            <a:ext cx="607997" cy="608076"/>
          </a:xfrm>
          <a:prstGeom prst="rect">
            <a:avLst/>
          </a:prstGeom>
          <a:noFill/>
          <a:ln>
            <a:noFill/>
          </a:ln>
        </p:spPr>
      </p:sp>
      <p:sp>
        <p:nvSpPr>
          <p:cNvPr id="2908" name="Google Shape;2908;p195"/>
          <p:cNvSpPr/>
          <p:nvPr>
            <p:ph idx="8" type="pic"/>
          </p:nvPr>
        </p:nvSpPr>
        <p:spPr>
          <a:xfrm>
            <a:off x="6380919" y="3238500"/>
            <a:ext cx="607997" cy="608076"/>
          </a:xfrm>
          <a:prstGeom prst="rect">
            <a:avLst/>
          </a:prstGeom>
          <a:noFill/>
          <a:ln>
            <a:noFill/>
          </a:ln>
        </p:spPr>
      </p:sp>
      <p:sp>
        <p:nvSpPr>
          <p:cNvPr id="2909" name="Google Shape;2909;p195"/>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cxnSp>
        <p:nvCxnSpPr>
          <p:cNvPr id="2910" name="Google Shape;2910;p195"/>
          <p:cNvCxnSpPr/>
          <p:nvPr/>
        </p:nvCxnSpPr>
        <p:spPr>
          <a:xfrm>
            <a:off x="6095206" y="284957"/>
            <a:ext cx="0" cy="5715794"/>
          </a:xfrm>
          <a:prstGeom prst="straightConnector1">
            <a:avLst/>
          </a:prstGeom>
          <a:noFill/>
          <a:ln cap="flat" cmpd="sng" w="12700">
            <a:solidFill>
              <a:schemeClr val="lt1"/>
            </a:solidFill>
            <a:prstDash val="solid"/>
            <a:round/>
            <a:headEnd len="sm" w="sm" type="none"/>
            <a:tailEnd len="sm" w="sm" type="none"/>
          </a:ln>
        </p:spPr>
      </p:cxnSp>
      <p:cxnSp>
        <p:nvCxnSpPr>
          <p:cNvPr id="2911" name="Google Shape;2911;p195"/>
          <p:cNvCxnSpPr/>
          <p:nvPr/>
        </p:nvCxnSpPr>
        <p:spPr>
          <a:xfrm>
            <a:off x="284126" y="3048000"/>
            <a:ext cx="11620574" cy="0"/>
          </a:xfrm>
          <a:prstGeom prst="straightConnector1">
            <a:avLst/>
          </a:prstGeom>
          <a:noFill/>
          <a:ln cap="flat" cmpd="sng" w="12700">
            <a:solidFill>
              <a:schemeClr val="lt1"/>
            </a:solidFill>
            <a:prstDash val="solid"/>
            <a:round/>
            <a:headEnd len="sm" w="sm" type="none"/>
            <a:tailEnd len="sm" w="sm" type="none"/>
          </a:ln>
        </p:spPr>
      </p:cxnSp>
      <p:sp>
        <p:nvSpPr>
          <p:cNvPr id="2912" name="Google Shape;2912;p195"/>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4 stacked, small title">
  <p:cSld name="Boxes, 4 stacked, small title">
    <p:bg>
      <p:bgPr>
        <a:solidFill>
          <a:schemeClr val="dk1"/>
        </a:solidFill>
      </p:bgPr>
    </p:bg>
    <p:spTree>
      <p:nvGrpSpPr>
        <p:cNvPr id="2913" name="Shape 2913"/>
        <p:cNvGrpSpPr/>
        <p:nvPr/>
      </p:nvGrpSpPr>
      <p:grpSpPr>
        <a:xfrm>
          <a:off x="0" y="0"/>
          <a:ext cx="0" cy="0"/>
          <a:chOff x="0" y="0"/>
          <a:chExt cx="0" cy="0"/>
        </a:xfrm>
      </p:grpSpPr>
      <p:sp>
        <p:nvSpPr>
          <p:cNvPr id="2914" name="Google Shape;2914;p196"/>
          <p:cNvSpPr txBox="1"/>
          <p:nvPr>
            <p:ph type="title"/>
          </p:nvPr>
        </p:nvSpPr>
        <p:spPr>
          <a:xfrm>
            <a:off x="287998" y="841248"/>
            <a:ext cx="2857128" cy="1138428"/>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800"/>
              <a:buFont typeface="IBM Plex Sans Light"/>
              <a:buNone/>
              <a:defRPr sz="18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915" name="Google Shape;2915;p196"/>
          <p:cNvSpPr txBox="1"/>
          <p:nvPr>
            <p:ph idx="1" type="body"/>
          </p:nvPr>
        </p:nvSpPr>
        <p:spPr>
          <a:xfrm>
            <a:off x="6381681" y="288036"/>
            <a:ext cx="2476178" cy="257254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16" name="Google Shape;2916;p196"/>
          <p:cNvSpPr txBox="1"/>
          <p:nvPr>
            <p:ph idx="2" type="body"/>
          </p:nvPr>
        </p:nvSpPr>
        <p:spPr>
          <a:xfrm>
            <a:off x="9428522" y="288036"/>
            <a:ext cx="2479352" cy="257254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17" name="Google Shape;2917;p196"/>
          <p:cNvSpPr txBox="1"/>
          <p:nvPr>
            <p:ph idx="3" type="body"/>
          </p:nvPr>
        </p:nvSpPr>
        <p:spPr>
          <a:xfrm>
            <a:off x="6380919" y="3333750"/>
            <a:ext cx="2476178" cy="24765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18" name="Google Shape;2918;p196"/>
          <p:cNvSpPr txBox="1"/>
          <p:nvPr>
            <p:ph idx="4" type="body"/>
          </p:nvPr>
        </p:nvSpPr>
        <p:spPr>
          <a:xfrm>
            <a:off x="9428522" y="3333750"/>
            <a:ext cx="2476178" cy="24765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19" name="Google Shape;2919;p196"/>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20" name="Google Shape;2920;p196"/>
          <p:cNvSpPr txBox="1"/>
          <p:nvPr>
            <p:ph idx="5" type="body"/>
          </p:nvPr>
        </p:nvSpPr>
        <p:spPr>
          <a:xfrm>
            <a:off x="287999" y="288036"/>
            <a:ext cx="2477765" cy="570706"/>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2"/>
              </a:buClr>
              <a:buSzPts val="1400"/>
              <a:buFont typeface="IBM Plex Sans Light"/>
              <a:buNone/>
              <a:defRPr sz="1400">
                <a:solidFill>
                  <a:schemeClr val="lt2"/>
                </a:solidFill>
              </a:defRPr>
            </a:lvl1pPr>
            <a:lvl2pPr indent="-342900" lvl="1" marL="914400" algn="l">
              <a:lnSpc>
                <a:spcPct val="110000"/>
              </a:lnSpc>
              <a:spcBef>
                <a:spcPts val="0"/>
              </a:spcBef>
              <a:spcAft>
                <a:spcPts val="0"/>
              </a:spcAft>
              <a:buClr>
                <a:schemeClr val="lt1"/>
              </a:buClr>
              <a:buSzPts val="1800"/>
              <a:buChar char="–"/>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21" name="Google Shape;2921;p196"/>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4 stacked, large title">
  <p:cSld name="Boxes, 4 stacked, large title">
    <p:bg>
      <p:bgPr>
        <a:solidFill>
          <a:schemeClr val="dk1"/>
        </a:solidFill>
      </p:bgPr>
    </p:bg>
    <p:spTree>
      <p:nvGrpSpPr>
        <p:cNvPr id="2922" name="Shape 2922"/>
        <p:cNvGrpSpPr/>
        <p:nvPr/>
      </p:nvGrpSpPr>
      <p:grpSpPr>
        <a:xfrm>
          <a:off x="0" y="0"/>
          <a:ext cx="0" cy="0"/>
          <a:chOff x="0" y="0"/>
          <a:chExt cx="0" cy="0"/>
        </a:xfrm>
      </p:grpSpPr>
      <p:sp>
        <p:nvSpPr>
          <p:cNvPr id="2923" name="Google Shape;2923;p197"/>
          <p:cNvSpPr txBox="1"/>
          <p:nvPr>
            <p:ph type="title"/>
          </p:nvPr>
        </p:nvSpPr>
        <p:spPr>
          <a:xfrm>
            <a:off x="287999" y="763524"/>
            <a:ext cx="5521401" cy="1138428"/>
          </a:xfrm>
          <a:prstGeom prst="rect">
            <a:avLst/>
          </a:prstGeom>
          <a:noFill/>
          <a:ln>
            <a:noFill/>
          </a:ln>
        </p:spPr>
        <p:txBody>
          <a:bodyPr anchorCtr="0" anchor="t" bIns="0" lIns="0" spcFirstLastPara="1" rIns="457200" wrap="square" tIns="0">
            <a:noAutofit/>
          </a:bodyPr>
          <a:lstStyle>
            <a:lvl1pPr lvl="0" algn="l">
              <a:lnSpc>
                <a:spcPct val="110000"/>
              </a:lnSpc>
              <a:spcBef>
                <a:spcPts val="0"/>
              </a:spcBef>
              <a:spcAft>
                <a:spcPts val="0"/>
              </a:spcAft>
              <a:buClr>
                <a:schemeClr val="lt2"/>
              </a:buClr>
              <a:buSzPts val="3199"/>
              <a:buFont typeface="IBM Plex Sans Light"/>
              <a:buNone/>
              <a:defRPr sz="31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924" name="Google Shape;2924;p197"/>
          <p:cNvSpPr txBox="1"/>
          <p:nvPr>
            <p:ph idx="1" type="body"/>
          </p:nvPr>
        </p:nvSpPr>
        <p:spPr>
          <a:xfrm>
            <a:off x="6380919" y="284957"/>
            <a:ext cx="2476178" cy="257254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25" name="Google Shape;2925;p197"/>
          <p:cNvSpPr txBox="1"/>
          <p:nvPr>
            <p:ph idx="2" type="body"/>
          </p:nvPr>
        </p:nvSpPr>
        <p:spPr>
          <a:xfrm>
            <a:off x="9428522" y="284957"/>
            <a:ext cx="2479352" cy="257254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26" name="Google Shape;2926;p197"/>
          <p:cNvSpPr txBox="1"/>
          <p:nvPr>
            <p:ph idx="3" type="body"/>
          </p:nvPr>
        </p:nvSpPr>
        <p:spPr>
          <a:xfrm>
            <a:off x="6380919" y="3333750"/>
            <a:ext cx="2476178" cy="24765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27" name="Google Shape;2927;p197"/>
          <p:cNvSpPr txBox="1"/>
          <p:nvPr>
            <p:ph idx="4" type="body"/>
          </p:nvPr>
        </p:nvSpPr>
        <p:spPr>
          <a:xfrm>
            <a:off x="9428522" y="3333750"/>
            <a:ext cx="2476178" cy="24765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28" name="Google Shape;2928;p197"/>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29" name="Google Shape;2929;p197"/>
          <p:cNvSpPr txBox="1"/>
          <p:nvPr>
            <p:ph idx="5" type="body"/>
          </p:nvPr>
        </p:nvSpPr>
        <p:spPr>
          <a:xfrm>
            <a:off x="287999" y="288036"/>
            <a:ext cx="2477765" cy="224028"/>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2"/>
              </a:buClr>
              <a:buSzPts val="1400"/>
              <a:buFont typeface="IBM Plex Sans Light"/>
              <a:buNone/>
              <a:defRPr sz="1400">
                <a:solidFill>
                  <a:schemeClr val="lt2"/>
                </a:solidFill>
              </a:defRPr>
            </a:lvl1pPr>
            <a:lvl2pPr indent="-342900" lvl="1" marL="914400" algn="l">
              <a:lnSpc>
                <a:spcPct val="110000"/>
              </a:lnSpc>
              <a:spcBef>
                <a:spcPts val="0"/>
              </a:spcBef>
              <a:spcAft>
                <a:spcPts val="0"/>
              </a:spcAft>
              <a:buClr>
                <a:schemeClr val="lt1"/>
              </a:buClr>
              <a:buSzPts val="1800"/>
              <a:buChar char="–"/>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30" name="Google Shape;2930;p197"/>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4 horizontal, small title">
  <p:cSld name="Boxes, 4 horizontal, small title">
    <p:bg>
      <p:bgPr>
        <a:solidFill>
          <a:schemeClr val="dk1"/>
        </a:solidFill>
      </p:bgPr>
    </p:bg>
    <p:spTree>
      <p:nvGrpSpPr>
        <p:cNvPr id="2931" name="Shape 2931"/>
        <p:cNvGrpSpPr/>
        <p:nvPr/>
      </p:nvGrpSpPr>
      <p:grpSpPr>
        <a:xfrm>
          <a:off x="0" y="0"/>
          <a:ext cx="0" cy="0"/>
          <a:chOff x="0" y="0"/>
          <a:chExt cx="0" cy="0"/>
        </a:xfrm>
      </p:grpSpPr>
      <p:sp>
        <p:nvSpPr>
          <p:cNvPr id="2932" name="Google Shape;2932;p198"/>
          <p:cNvSpPr txBox="1"/>
          <p:nvPr>
            <p:ph type="title"/>
          </p:nvPr>
        </p:nvSpPr>
        <p:spPr>
          <a:xfrm>
            <a:off x="287999" y="288036"/>
            <a:ext cx="2477765" cy="228679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933" name="Google Shape;2933;p198"/>
          <p:cNvSpPr txBox="1"/>
          <p:nvPr>
            <p:ph idx="1" type="body"/>
          </p:nvPr>
        </p:nvSpPr>
        <p:spPr>
          <a:xfrm>
            <a:off x="287999" y="3328416"/>
            <a:ext cx="2474590" cy="2672459"/>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34" name="Google Shape;2934;p198"/>
          <p:cNvSpPr txBox="1"/>
          <p:nvPr>
            <p:ph idx="2" type="body"/>
          </p:nvPr>
        </p:nvSpPr>
        <p:spPr>
          <a:xfrm>
            <a:off x="3331187" y="3333751"/>
            <a:ext cx="2474590" cy="2672459"/>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35" name="Google Shape;2935;p198"/>
          <p:cNvSpPr txBox="1"/>
          <p:nvPr>
            <p:ph idx="3" type="body"/>
          </p:nvPr>
        </p:nvSpPr>
        <p:spPr>
          <a:xfrm>
            <a:off x="6383049" y="3333751"/>
            <a:ext cx="2474590" cy="2672459"/>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36" name="Google Shape;2936;p198"/>
          <p:cNvSpPr txBox="1"/>
          <p:nvPr>
            <p:ph idx="4" type="body"/>
          </p:nvPr>
        </p:nvSpPr>
        <p:spPr>
          <a:xfrm>
            <a:off x="9428523" y="3333751"/>
            <a:ext cx="2474590" cy="2672459"/>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37" name="Google Shape;2937;p198"/>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38" name="Google Shape;2938;p198"/>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4 horizontal, large title">
  <p:cSld name="Boxes, 4 horizontal, large title">
    <p:bg>
      <p:bgPr>
        <a:solidFill>
          <a:schemeClr val="dk1"/>
        </a:solidFill>
      </p:bgPr>
    </p:bg>
    <p:spTree>
      <p:nvGrpSpPr>
        <p:cNvPr id="2939" name="Shape 2939"/>
        <p:cNvGrpSpPr/>
        <p:nvPr/>
      </p:nvGrpSpPr>
      <p:grpSpPr>
        <a:xfrm>
          <a:off x="0" y="0"/>
          <a:ext cx="0" cy="0"/>
          <a:chOff x="0" y="0"/>
          <a:chExt cx="0" cy="0"/>
        </a:xfrm>
      </p:grpSpPr>
      <p:sp>
        <p:nvSpPr>
          <p:cNvPr id="2940" name="Google Shape;2940;p199"/>
          <p:cNvSpPr txBox="1"/>
          <p:nvPr>
            <p:ph type="title"/>
          </p:nvPr>
        </p:nvSpPr>
        <p:spPr>
          <a:xfrm>
            <a:off x="287999" y="192024"/>
            <a:ext cx="5524575" cy="2286794"/>
          </a:xfrm>
          <a:prstGeom prst="rect">
            <a:avLst/>
          </a:prstGeom>
          <a:noFill/>
          <a:ln>
            <a:noFill/>
          </a:ln>
        </p:spPr>
        <p:txBody>
          <a:bodyPr anchorCtr="0" anchor="t" bIns="0" lIns="0" spcFirstLastPara="1" rIns="457200" wrap="square" tIns="0">
            <a:noAutofit/>
          </a:bodyPr>
          <a:lstStyle>
            <a:lvl1pPr lvl="0" algn="l">
              <a:lnSpc>
                <a:spcPct val="100000"/>
              </a:lnSpc>
              <a:spcBef>
                <a:spcPts val="0"/>
              </a:spcBef>
              <a:spcAft>
                <a:spcPts val="0"/>
              </a:spcAft>
              <a:buClr>
                <a:schemeClr val="lt2"/>
              </a:buClr>
              <a:buSzPts val="3199"/>
              <a:buFont typeface="IBM Plex Sans Light"/>
              <a:buNone/>
              <a:defRPr>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941" name="Google Shape;2941;p199"/>
          <p:cNvSpPr txBox="1"/>
          <p:nvPr>
            <p:ph idx="1" type="body"/>
          </p:nvPr>
        </p:nvSpPr>
        <p:spPr>
          <a:xfrm>
            <a:off x="287999" y="3328416"/>
            <a:ext cx="2474590" cy="2672459"/>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42" name="Google Shape;2942;p199"/>
          <p:cNvSpPr txBox="1"/>
          <p:nvPr>
            <p:ph idx="2" type="body"/>
          </p:nvPr>
        </p:nvSpPr>
        <p:spPr>
          <a:xfrm>
            <a:off x="3334362" y="3333751"/>
            <a:ext cx="2474590" cy="2672459"/>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43" name="Google Shape;2943;p199"/>
          <p:cNvSpPr txBox="1"/>
          <p:nvPr>
            <p:ph idx="3" type="body"/>
          </p:nvPr>
        </p:nvSpPr>
        <p:spPr>
          <a:xfrm>
            <a:off x="6383049" y="3333751"/>
            <a:ext cx="2474590" cy="2672459"/>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44" name="Google Shape;2944;p199"/>
          <p:cNvSpPr txBox="1"/>
          <p:nvPr>
            <p:ph idx="4" type="body"/>
          </p:nvPr>
        </p:nvSpPr>
        <p:spPr>
          <a:xfrm>
            <a:off x="9428523" y="3333751"/>
            <a:ext cx="2474590" cy="2672459"/>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45" name="Google Shape;2945;p199"/>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46" name="Google Shape;2946;p199"/>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6 stacked">
  <p:cSld name="Boxes, 6 stacked">
    <p:bg>
      <p:bgPr>
        <a:solidFill>
          <a:schemeClr val="dk1"/>
        </a:solidFill>
      </p:bgPr>
    </p:bg>
    <p:spTree>
      <p:nvGrpSpPr>
        <p:cNvPr id="2947" name="Shape 2947"/>
        <p:cNvGrpSpPr/>
        <p:nvPr/>
      </p:nvGrpSpPr>
      <p:grpSpPr>
        <a:xfrm>
          <a:off x="0" y="0"/>
          <a:ext cx="0" cy="0"/>
          <a:chOff x="0" y="0"/>
          <a:chExt cx="0" cy="0"/>
        </a:xfrm>
      </p:grpSpPr>
      <p:sp>
        <p:nvSpPr>
          <p:cNvPr id="2948" name="Google Shape;2948;p200"/>
          <p:cNvSpPr txBox="1"/>
          <p:nvPr>
            <p:ph type="title"/>
          </p:nvPr>
        </p:nvSpPr>
        <p:spPr>
          <a:xfrm>
            <a:off x="287999" y="288036"/>
            <a:ext cx="2474590" cy="228679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949" name="Google Shape;2949;p200"/>
          <p:cNvSpPr txBox="1"/>
          <p:nvPr>
            <p:ph idx="1" type="body"/>
          </p:nvPr>
        </p:nvSpPr>
        <p:spPr>
          <a:xfrm>
            <a:off x="6380919" y="288036"/>
            <a:ext cx="2476178" cy="257254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50" name="Google Shape;2950;p200"/>
          <p:cNvSpPr txBox="1"/>
          <p:nvPr>
            <p:ph idx="2" type="body"/>
          </p:nvPr>
        </p:nvSpPr>
        <p:spPr>
          <a:xfrm>
            <a:off x="9428522" y="288036"/>
            <a:ext cx="2479352" cy="257254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51" name="Google Shape;2951;p200"/>
          <p:cNvSpPr txBox="1"/>
          <p:nvPr>
            <p:ph idx="3" type="body"/>
          </p:nvPr>
        </p:nvSpPr>
        <p:spPr>
          <a:xfrm>
            <a:off x="6380919" y="3333750"/>
            <a:ext cx="2476178" cy="24765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52" name="Google Shape;2952;p200"/>
          <p:cNvSpPr txBox="1"/>
          <p:nvPr>
            <p:ph idx="4" type="body"/>
          </p:nvPr>
        </p:nvSpPr>
        <p:spPr>
          <a:xfrm>
            <a:off x="9428522" y="3333750"/>
            <a:ext cx="2476178" cy="24765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53" name="Google Shape;2953;p200"/>
          <p:cNvSpPr txBox="1"/>
          <p:nvPr>
            <p:ph idx="5" type="body"/>
          </p:nvPr>
        </p:nvSpPr>
        <p:spPr>
          <a:xfrm>
            <a:off x="3332554" y="288036"/>
            <a:ext cx="2476178" cy="257254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54" name="Google Shape;2954;p200"/>
          <p:cNvSpPr txBox="1"/>
          <p:nvPr>
            <p:ph idx="6" type="body"/>
          </p:nvPr>
        </p:nvSpPr>
        <p:spPr>
          <a:xfrm>
            <a:off x="3334141" y="3333750"/>
            <a:ext cx="2476178" cy="24765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55" name="Google Shape;2955;p200"/>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56" name="Google Shape;2956;p200"/>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6 stacked, icons">
  <p:cSld name="Boxes, 6 stacked, icons">
    <p:bg>
      <p:bgPr>
        <a:solidFill>
          <a:schemeClr val="dk1"/>
        </a:solidFill>
      </p:bgPr>
    </p:bg>
    <p:spTree>
      <p:nvGrpSpPr>
        <p:cNvPr id="2957" name="Shape 2957"/>
        <p:cNvGrpSpPr/>
        <p:nvPr/>
      </p:nvGrpSpPr>
      <p:grpSpPr>
        <a:xfrm>
          <a:off x="0" y="0"/>
          <a:ext cx="0" cy="0"/>
          <a:chOff x="0" y="0"/>
          <a:chExt cx="0" cy="0"/>
        </a:xfrm>
      </p:grpSpPr>
      <p:sp>
        <p:nvSpPr>
          <p:cNvPr id="2958" name="Google Shape;2958;p201"/>
          <p:cNvSpPr txBox="1"/>
          <p:nvPr>
            <p:ph type="title"/>
          </p:nvPr>
        </p:nvSpPr>
        <p:spPr>
          <a:xfrm>
            <a:off x="287999" y="288036"/>
            <a:ext cx="2474590" cy="142954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959" name="Google Shape;2959;p201"/>
          <p:cNvSpPr txBox="1"/>
          <p:nvPr>
            <p:ph idx="1" type="body"/>
          </p:nvPr>
        </p:nvSpPr>
        <p:spPr>
          <a:xfrm>
            <a:off x="3333316" y="666750"/>
            <a:ext cx="2475384" cy="19050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200"/>
              <a:buFont typeface="IBM Plex Sans Light"/>
              <a:buNone/>
              <a:defRPr sz="1200">
                <a:solidFill>
                  <a:schemeClr val="lt1"/>
                </a:solidFill>
              </a:defRPr>
            </a:lvl1pPr>
            <a:lvl2pPr indent="-304800" lvl="1" marL="914400" algn="l">
              <a:lnSpc>
                <a:spcPct val="110000"/>
              </a:lnSpc>
              <a:spcBef>
                <a:spcPts val="0"/>
              </a:spcBef>
              <a:spcAft>
                <a:spcPts val="0"/>
              </a:spcAft>
              <a:buClr>
                <a:schemeClr val="lt1"/>
              </a:buClr>
              <a:buSzPts val="1200"/>
              <a:buFont typeface="IBM Plex Sans Light"/>
              <a:buChar char="–"/>
              <a:defRPr sz="1200">
                <a:solidFill>
                  <a:schemeClr val="lt1"/>
                </a:solidFill>
              </a:defRPr>
            </a:lvl2pPr>
            <a:lvl3pPr indent="-304800" lvl="2" marL="1371600" algn="l">
              <a:lnSpc>
                <a:spcPct val="110000"/>
              </a:lnSpc>
              <a:spcBef>
                <a:spcPts val="0"/>
              </a:spcBef>
              <a:spcAft>
                <a:spcPts val="0"/>
              </a:spcAft>
              <a:buClr>
                <a:schemeClr val="lt1"/>
              </a:buClr>
              <a:buSzPts val="1200"/>
              <a:buFont typeface="IBM Plex Sans Light"/>
              <a:buChar char="•"/>
              <a:defRPr sz="1200">
                <a:solidFill>
                  <a:schemeClr val="lt1"/>
                </a:solidFill>
              </a:defRPr>
            </a:lvl3pPr>
            <a:lvl4pPr indent="-304800" lvl="3" marL="1828800" algn="l">
              <a:lnSpc>
                <a:spcPct val="110000"/>
              </a:lnSpc>
              <a:spcBef>
                <a:spcPts val="0"/>
              </a:spcBef>
              <a:spcAft>
                <a:spcPts val="0"/>
              </a:spcAft>
              <a:buClr>
                <a:schemeClr val="lt1"/>
              </a:buClr>
              <a:buSzPts val="1200"/>
              <a:buFont typeface="IBM Plex Sans Light"/>
              <a:buChar char="–"/>
              <a:defRPr sz="1200">
                <a:solidFill>
                  <a:schemeClr val="lt1"/>
                </a:solidFill>
              </a:defRPr>
            </a:lvl4pPr>
            <a:lvl5pPr indent="-304800" lvl="4" marL="2286000" algn="l">
              <a:lnSpc>
                <a:spcPct val="110000"/>
              </a:lnSpc>
              <a:spcBef>
                <a:spcPts val="0"/>
              </a:spcBef>
              <a:spcAft>
                <a:spcPts val="0"/>
              </a:spcAft>
              <a:buClr>
                <a:schemeClr val="lt1"/>
              </a:buClr>
              <a:buSzPts val="1200"/>
              <a:buChar char="•"/>
              <a:defRPr sz="1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60" name="Google Shape;2960;p201"/>
          <p:cNvSpPr txBox="1"/>
          <p:nvPr>
            <p:ph idx="2" type="body"/>
          </p:nvPr>
        </p:nvSpPr>
        <p:spPr>
          <a:xfrm>
            <a:off x="6380919" y="666750"/>
            <a:ext cx="2476178" cy="19050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200"/>
              <a:buFont typeface="IBM Plex Sans Light"/>
              <a:buNone/>
              <a:defRPr sz="1200">
                <a:solidFill>
                  <a:schemeClr val="lt1"/>
                </a:solidFill>
              </a:defRPr>
            </a:lvl1pPr>
            <a:lvl2pPr indent="-304800" lvl="1" marL="914400" algn="l">
              <a:lnSpc>
                <a:spcPct val="110000"/>
              </a:lnSpc>
              <a:spcBef>
                <a:spcPts val="0"/>
              </a:spcBef>
              <a:spcAft>
                <a:spcPts val="0"/>
              </a:spcAft>
              <a:buClr>
                <a:schemeClr val="lt1"/>
              </a:buClr>
              <a:buSzPts val="1200"/>
              <a:buFont typeface="IBM Plex Sans Light"/>
              <a:buChar char="–"/>
              <a:defRPr sz="1200">
                <a:solidFill>
                  <a:schemeClr val="lt1"/>
                </a:solidFill>
              </a:defRPr>
            </a:lvl2pPr>
            <a:lvl3pPr indent="-304800" lvl="2" marL="1371600" algn="l">
              <a:lnSpc>
                <a:spcPct val="110000"/>
              </a:lnSpc>
              <a:spcBef>
                <a:spcPts val="0"/>
              </a:spcBef>
              <a:spcAft>
                <a:spcPts val="0"/>
              </a:spcAft>
              <a:buClr>
                <a:schemeClr val="lt1"/>
              </a:buClr>
              <a:buSzPts val="1200"/>
              <a:buFont typeface="IBM Plex Sans Light"/>
              <a:buChar char="•"/>
              <a:defRPr sz="1200">
                <a:solidFill>
                  <a:schemeClr val="lt1"/>
                </a:solidFill>
              </a:defRPr>
            </a:lvl3pPr>
            <a:lvl4pPr indent="-304800" lvl="3" marL="1828800" algn="l">
              <a:lnSpc>
                <a:spcPct val="110000"/>
              </a:lnSpc>
              <a:spcBef>
                <a:spcPts val="0"/>
              </a:spcBef>
              <a:spcAft>
                <a:spcPts val="0"/>
              </a:spcAft>
              <a:buClr>
                <a:schemeClr val="lt1"/>
              </a:buClr>
              <a:buSzPts val="1200"/>
              <a:buFont typeface="IBM Plex Sans Light"/>
              <a:buChar char="–"/>
              <a:defRPr sz="1200">
                <a:solidFill>
                  <a:schemeClr val="lt1"/>
                </a:solidFill>
              </a:defRPr>
            </a:lvl4pPr>
            <a:lvl5pPr indent="-304800" lvl="4" marL="2286000" algn="l">
              <a:lnSpc>
                <a:spcPct val="110000"/>
              </a:lnSpc>
              <a:spcBef>
                <a:spcPts val="0"/>
              </a:spcBef>
              <a:spcAft>
                <a:spcPts val="0"/>
              </a:spcAft>
              <a:buClr>
                <a:schemeClr val="lt1"/>
              </a:buClr>
              <a:buSzPts val="1200"/>
              <a:buChar char="•"/>
              <a:defRPr sz="1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61" name="Google Shape;2961;p201"/>
          <p:cNvSpPr txBox="1"/>
          <p:nvPr>
            <p:ph idx="3" type="body"/>
          </p:nvPr>
        </p:nvSpPr>
        <p:spPr>
          <a:xfrm>
            <a:off x="9428523" y="666750"/>
            <a:ext cx="2476178" cy="19050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200"/>
              <a:buFont typeface="IBM Plex Sans Light"/>
              <a:buNone/>
              <a:defRPr sz="1200">
                <a:solidFill>
                  <a:schemeClr val="lt1"/>
                </a:solidFill>
              </a:defRPr>
            </a:lvl1pPr>
            <a:lvl2pPr indent="-304800" lvl="1" marL="914400" algn="l">
              <a:lnSpc>
                <a:spcPct val="110000"/>
              </a:lnSpc>
              <a:spcBef>
                <a:spcPts val="0"/>
              </a:spcBef>
              <a:spcAft>
                <a:spcPts val="0"/>
              </a:spcAft>
              <a:buClr>
                <a:schemeClr val="lt1"/>
              </a:buClr>
              <a:buSzPts val="1200"/>
              <a:buFont typeface="IBM Plex Sans Light"/>
              <a:buChar char="–"/>
              <a:defRPr sz="1200">
                <a:solidFill>
                  <a:schemeClr val="lt1"/>
                </a:solidFill>
              </a:defRPr>
            </a:lvl2pPr>
            <a:lvl3pPr indent="-304800" lvl="2" marL="1371600" algn="l">
              <a:lnSpc>
                <a:spcPct val="110000"/>
              </a:lnSpc>
              <a:spcBef>
                <a:spcPts val="0"/>
              </a:spcBef>
              <a:spcAft>
                <a:spcPts val="0"/>
              </a:spcAft>
              <a:buClr>
                <a:schemeClr val="lt1"/>
              </a:buClr>
              <a:buSzPts val="1200"/>
              <a:buFont typeface="IBM Plex Sans Light"/>
              <a:buChar char="•"/>
              <a:defRPr sz="1200">
                <a:solidFill>
                  <a:schemeClr val="lt1"/>
                </a:solidFill>
              </a:defRPr>
            </a:lvl3pPr>
            <a:lvl4pPr indent="-304800" lvl="3" marL="1828800" algn="l">
              <a:lnSpc>
                <a:spcPct val="110000"/>
              </a:lnSpc>
              <a:spcBef>
                <a:spcPts val="0"/>
              </a:spcBef>
              <a:spcAft>
                <a:spcPts val="0"/>
              </a:spcAft>
              <a:buClr>
                <a:schemeClr val="lt1"/>
              </a:buClr>
              <a:buSzPts val="1200"/>
              <a:buFont typeface="IBM Plex Sans Light"/>
              <a:buChar char="–"/>
              <a:defRPr sz="1200">
                <a:solidFill>
                  <a:schemeClr val="lt1"/>
                </a:solidFill>
              </a:defRPr>
            </a:lvl4pPr>
            <a:lvl5pPr indent="-304800" lvl="4" marL="2286000" algn="l">
              <a:lnSpc>
                <a:spcPct val="110000"/>
              </a:lnSpc>
              <a:spcBef>
                <a:spcPts val="0"/>
              </a:spcBef>
              <a:spcAft>
                <a:spcPts val="0"/>
              </a:spcAft>
              <a:buClr>
                <a:schemeClr val="lt1"/>
              </a:buClr>
              <a:buSzPts val="1200"/>
              <a:buChar char="•"/>
              <a:defRPr sz="1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62" name="Google Shape;2962;p201"/>
          <p:cNvSpPr txBox="1"/>
          <p:nvPr>
            <p:ph idx="4" type="body"/>
          </p:nvPr>
        </p:nvSpPr>
        <p:spPr>
          <a:xfrm>
            <a:off x="3333316" y="3714750"/>
            <a:ext cx="2475384" cy="19050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200"/>
              <a:buFont typeface="IBM Plex Sans Light"/>
              <a:buNone/>
              <a:defRPr sz="1200">
                <a:solidFill>
                  <a:schemeClr val="lt1"/>
                </a:solidFill>
              </a:defRPr>
            </a:lvl1pPr>
            <a:lvl2pPr indent="-304800" lvl="1" marL="914400" algn="l">
              <a:lnSpc>
                <a:spcPct val="110000"/>
              </a:lnSpc>
              <a:spcBef>
                <a:spcPts val="0"/>
              </a:spcBef>
              <a:spcAft>
                <a:spcPts val="0"/>
              </a:spcAft>
              <a:buClr>
                <a:schemeClr val="lt1"/>
              </a:buClr>
              <a:buSzPts val="1200"/>
              <a:buFont typeface="IBM Plex Sans Light"/>
              <a:buChar char="–"/>
              <a:defRPr sz="1200">
                <a:solidFill>
                  <a:schemeClr val="lt1"/>
                </a:solidFill>
              </a:defRPr>
            </a:lvl2pPr>
            <a:lvl3pPr indent="-304800" lvl="2" marL="1371600" algn="l">
              <a:lnSpc>
                <a:spcPct val="110000"/>
              </a:lnSpc>
              <a:spcBef>
                <a:spcPts val="0"/>
              </a:spcBef>
              <a:spcAft>
                <a:spcPts val="0"/>
              </a:spcAft>
              <a:buClr>
                <a:schemeClr val="lt1"/>
              </a:buClr>
              <a:buSzPts val="1200"/>
              <a:buFont typeface="IBM Plex Sans Light"/>
              <a:buChar char="•"/>
              <a:defRPr sz="1200">
                <a:solidFill>
                  <a:schemeClr val="lt1"/>
                </a:solidFill>
              </a:defRPr>
            </a:lvl3pPr>
            <a:lvl4pPr indent="-304800" lvl="3" marL="1828800" algn="l">
              <a:lnSpc>
                <a:spcPct val="110000"/>
              </a:lnSpc>
              <a:spcBef>
                <a:spcPts val="0"/>
              </a:spcBef>
              <a:spcAft>
                <a:spcPts val="0"/>
              </a:spcAft>
              <a:buClr>
                <a:schemeClr val="lt1"/>
              </a:buClr>
              <a:buSzPts val="1200"/>
              <a:buFont typeface="IBM Plex Sans Light"/>
              <a:buChar char="–"/>
              <a:defRPr sz="1200">
                <a:solidFill>
                  <a:schemeClr val="lt1"/>
                </a:solidFill>
              </a:defRPr>
            </a:lvl4pPr>
            <a:lvl5pPr indent="-304800" lvl="4" marL="2286000" algn="l">
              <a:lnSpc>
                <a:spcPct val="110000"/>
              </a:lnSpc>
              <a:spcBef>
                <a:spcPts val="0"/>
              </a:spcBef>
              <a:spcAft>
                <a:spcPts val="0"/>
              </a:spcAft>
              <a:buClr>
                <a:schemeClr val="lt1"/>
              </a:buClr>
              <a:buSzPts val="1200"/>
              <a:buChar char="•"/>
              <a:defRPr sz="1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63" name="Google Shape;2963;p201"/>
          <p:cNvSpPr txBox="1"/>
          <p:nvPr>
            <p:ph idx="5" type="body"/>
          </p:nvPr>
        </p:nvSpPr>
        <p:spPr>
          <a:xfrm>
            <a:off x="6380920" y="3714750"/>
            <a:ext cx="2475384" cy="1896341"/>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200"/>
              <a:buFont typeface="IBM Plex Sans Light"/>
              <a:buNone/>
              <a:defRPr sz="1200">
                <a:solidFill>
                  <a:schemeClr val="lt1"/>
                </a:solidFill>
              </a:defRPr>
            </a:lvl1pPr>
            <a:lvl2pPr indent="-304800" lvl="1" marL="914400" algn="l">
              <a:lnSpc>
                <a:spcPct val="110000"/>
              </a:lnSpc>
              <a:spcBef>
                <a:spcPts val="0"/>
              </a:spcBef>
              <a:spcAft>
                <a:spcPts val="0"/>
              </a:spcAft>
              <a:buClr>
                <a:schemeClr val="lt1"/>
              </a:buClr>
              <a:buSzPts val="1200"/>
              <a:buFont typeface="IBM Plex Sans Light"/>
              <a:buChar char="–"/>
              <a:defRPr sz="1200">
                <a:solidFill>
                  <a:schemeClr val="lt1"/>
                </a:solidFill>
              </a:defRPr>
            </a:lvl2pPr>
            <a:lvl3pPr indent="-304800" lvl="2" marL="1371600" algn="l">
              <a:lnSpc>
                <a:spcPct val="110000"/>
              </a:lnSpc>
              <a:spcBef>
                <a:spcPts val="0"/>
              </a:spcBef>
              <a:spcAft>
                <a:spcPts val="0"/>
              </a:spcAft>
              <a:buClr>
                <a:schemeClr val="lt1"/>
              </a:buClr>
              <a:buSzPts val="1200"/>
              <a:buFont typeface="IBM Plex Sans Light"/>
              <a:buChar char="•"/>
              <a:defRPr sz="1200">
                <a:solidFill>
                  <a:schemeClr val="lt1"/>
                </a:solidFill>
              </a:defRPr>
            </a:lvl3pPr>
            <a:lvl4pPr indent="-304800" lvl="3" marL="1828800" algn="l">
              <a:lnSpc>
                <a:spcPct val="110000"/>
              </a:lnSpc>
              <a:spcBef>
                <a:spcPts val="0"/>
              </a:spcBef>
              <a:spcAft>
                <a:spcPts val="0"/>
              </a:spcAft>
              <a:buClr>
                <a:schemeClr val="lt1"/>
              </a:buClr>
              <a:buSzPts val="1200"/>
              <a:buFont typeface="IBM Plex Sans Light"/>
              <a:buChar char="–"/>
              <a:defRPr sz="1200">
                <a:solidFill>
                  <a:schemeClr val="lt1"/>
                </a:solidFill>
              </a:defRPr>
            </a:lvl4pPr>
            <a:lvl5pPr indent="-304800" lvl="4" marL="2286000" algn="l">
              <a:lnSpc>
                <a:spcPct val="110000"/>
              </a:lnSpc>
              <a:spcBef>
                <a:spcPts val="0"/>
              </a:spcBef>
              <a:spcAft>
                <a:spcPts val="0"/>
              </a:spcAft>
              <a:buClr>
                <a:schemeClr val="lt1"/>
              </a:buClr>
              <a:buSzPts val="1200"/>
              <a:buChar char="•"/>
              <a:defRPr sz="1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64" name="Google Shape;2964;p201"/>
          <p:cNvSpPr txBox="1"/>
          <p:nvPr>
            <p:ph idx="6" type="body"/>
          </p:nvPr>
        </p:nvSpPr>
        <p:spPr>
          <a:xfrm>
            <a:off x="9428523" y="3714750"/>
            <a:ext cx="2476178" cy="19050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200"/>
              <a:buFont typeface="IBM Plex Sans Light"/>
              <a:buNone/>
              <a:defRPr sz="1200">
                <a:solidFill>
                  <a:schemeClr val="lt1"/>
                </a:solidFill>
              </a:defRPr>
            </a:lvl1pPr>
            <a:lvl2pPr indent="-304800" lvl="1" marL="914400" algn="l">
              <a:lnSpc>
                <a:spcPct val="110000"/>
              </a:lnSpc>
              <a:spcBef>
                <a:spcPts val="0"/>
              </a:spcBef>
              <a:spcAft>
                <a:spcPts val="0"/>
              </a:spcAft>
              <a:buClr>
                <a:schemeClr val="lt1"/>
              </a:buClr>
              <a:buSzPts val="1200"/>
              <a:buFont typeface="IBM Plex Sans Light"/>
              <a:buChar char="–"/>
              <a:defRPr sz="1200">
                <a:solidFill>
                  <a:schemeClr val="lt1"/>
                </a:solidFill>
              </a:defRPr>
            </a:lvl2pPr>
            <a:lvl3pPr indent="-304800" lvl="2" marL="1371600" algn="l">
              <a:lnSpc>
                <a:spcPct val="110000"/>
              </a:lnSpc>
              <a:spcBef>
                <a:spcPts val="0"/>
              </a:spcBef>
              <a:spcAft>
                <a:spcPts val="0"/>
              </a:spcAft>
              <a:buClr>
                <a:schemeClr val="lt1"/>
              </a:buClr>
              <a:buSzPts val="1200"/>
              <a:buFont typeface="IBM Plex Sans Light"/>
              <a:buChar char="•"/>
              <a:defRPr sz="1200">
                <a:solidFill>
                  <a:schemeClr val="lt1"/>
                </a:solidFill>
              </a:defRPr>
            </a:lvl3pPr>
            <a:lvl4pPr indent="-304800" lvl="3" marL="1828800" algn="l">
              <a:lnSpc>
                <a:spcPct val="110000"/>
              </a:lnSpc>
              <a:spcBef>
                <a:spcPts val="0"/>
              </a:spcBef>
              <a:spcAft>
                <a:spcPts val="0"/>
              </a:spcAft>
              <a:buClr>
                <a:schemeClr val="lt1"/>
              </a:buClr>
              <a:buSzPts val="1200"/>
              <a:buFont typeface="IBM Plex Sans Light"/>
              <a:buChar char="–"/>
              <a:defRPr sz="1200">
                <a:solidFill>
                  <a:schemeClr val="lt1"/>
                </a:solidFill>
              </a:defRPr>
            </a:lvl4pPr>
            <a:lvl5pPr indent="-304800" lvl="4" marL="2286000" algn="l">
              <a:lnSpc>
                <a:spcPct val="110000"/>
              </a:lnSpc>
              <a:spcBef>
                <a:spcPts val="0"/>
              </a:spcBef>
              <a:spcAft>
                <a:spcPts val="0"/>
              </a:spcAft>
              <a:buClr>
                <a:schemeClr val="lt1"/>
              </a:buClr>
              <a:buSzPts val="1200"/>
              <a:buChar char="•"/>
              <a:defRPr sz="1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65" name="Google Shape;2965;p201"/>
          <p:cNvSpPr/>
          <p:nvPr>
            <p:ph idx="7" type="pic"/>
          </p:nvPr>
        </p:nvSpPr>
        <p:spPr>
          <a:xfrm>
            <a:off x="3333316" y="288036"/>
            <a:ext cx="201142" cy="201613"/>
          </a:xfrm>
          <a:prstGeom prst="rect">
            <a:avLst/>
          </a:prstGeom>
          <a:noFill/>
          <a:ln>
            <a:noFill/>
          </a:ln>
        </p:spPr>
      </p:sp>
      <p:sp>
        <p:nvSpPr>
          <p:cNvPr id="2966" name="Google Shape;2966;p201"/>
          <p:cNvSpPr/>
          <p:nvPr>
            <p:ph idx="8" type="pic"/>
          </p:nvPr>
        </p:nvSpPr>
        <p:spPr>
          <a:xfrm>
            <a:off x="6380920" y="288036"/>
            <a:ext cx="201142" cy="201613"/>
          </a:xfrm>
          <a:prstGeom prst="rect">
            <a:avLst/>
          </a:prstGeom>
          <a:noFill/>
          <a:ln>
            <a:noFill/>
          </a:ln>
        </p:spPr>
      </p:sp>
      <p:sp>
        <p:nvSpPr>
          <p:cNvPr id="2967" name="Google Shape;2967;p201"/>
          <p:cNvSpPr/>
          <p:nvPr>
            <p:ph idx="9" type="pic"/>
          </p:nvPr>
        </p:nvSpPr>
        <p:spPr>
          <a:xfrm>
            <a:off x="9428523" y="288036"/>
            <a:ext cx="201142" cy="201613"/>
          </a:xfrm>
          <a:prstGeom prst="rect">
            <a:avLst/>
          </a:prstGeom>
          <a:noFill/>
          <a:ln>
            <a:noFill/>
          </a:ln>
        </p:spPr>
      </p:sp>
      <p:sp>
        <p:nvSpPr>
          <p:cNvPr id="2968" name="Google Shape;2968;p201"/>
          <p:cNvSpPr/>
          <p:nvPr>
            <p:ph idx="13" type="pic"/>
          </p:nvPr>
        </p:nvSpPr>
        <p:spPr>
          <a:xfrm>
            <a:off x="3333316" y="3347315"/>
            <a:ext cx="201142" cy="201613"/>
          </a:xfrm>
          <a:prstGeom prst="rect">
            <a:avLst/>
          </a:prstGeom>
          <a:noFill/>
          <a:ln>
            <a:noFill/>
          </a:ln>
        </p:spPr>
      </p:sp>
      <p:sp>
        <p:nvSpPr>
          <p:cNvPr id="2969" name="Google Shape;2969;p201"/>
          <p:cNvSpPr/>
          <p:nvPr>
            <p:ph idx="14" type="pic"/>
          </p:nvPr>
        </p:nvSpPr>
        <p:spPr>
          <a:xfrm>
            <a:off x="6380920" y="3347315"/>
            <a:ext cx="201142" cy="201613"/>
          </a:xfrm>
          <a:prstGeom prst="rect">
            <a:avLst/>
          </a:prstGeom>
          <a:noFill/>
          <a:ln>
            <a:noFill/>
          </a:ln>
        </p:spPr>
      </p:sp>
      <p:sp>
        <p:nvSpPr>
          <p:cNvPr id="2970" name="Google Shape;2970;p201"/>
          <p:cNvSpPr/>
          <p:nvPr>
            <p:ph idx="15" type="pic"/>
          </p:nvPr>
        </p:nvSpPr>
        <p:spPr>
          <a:xfrm>
            <a:off x="9428523" y="3347315"/>
            <a:ext cx="201142" cy="201613"/>
          </a:xfrm>
          <a:prstGeom prst="rect">
            <a:avLst/>
          </a:prstGeom>
          <a:noFill/>
          <a:ln>
            <a:noFill/>
          </a:ln>
        </p:spPr>
      </p:sp>
      <p:sp>
        <p:nvSpPr>
          <p:cNvPr id="2971" name="Google Shape;2971;p201"/>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cxnSp>
        <p:nvCxnSpPr>
          <p:cNvPr id="2972" name="Google Shape;2972;p201"/>
          <p:cNvCxnSpPr/>
          <p:nvPr/>
        </p:nvCxnSpPr>
        <p:spPr>
          <a:xfrm>
            <a:off x="3047603" y="3048000"/>
            <a:ext cx="8860271" cy="0"/>
          </a:xfrm>
          <a:prstGeom prst="straightConnector1">
            <a:avLst/>
          </a:prstGeom>
          <a:noFill/>
          <a:ln cap="flat" cmpd="sng" w="12700">
            <a:solidFill>
              <a:schemeClr val="lt1"/>
            </a:solidFill>
            <a:prstDash val="solid"/>
            <a:round/>
            <a:headEnd len="sm" w="sm" type="none"/>
            <a:tailEnd len="sm" w="sm" type="none"/>
          </a:ln>
        </p:spPr>
      </p:cxnSp>
      <p:cxnSp>
        <p:nvCxnSpPr>
          <p:cNvPr id="2973" name="Google Shape;2973;p201"/>
          <p:cNvCxnSpPr/>
          <p:nvPr/>
        </p:nvCxnSpPr>
        <p:spPr>
          <a:xfrm>
            <a:off x="3047603" y="284957"/>
            <a:ext cx="0" cy="5715794"/>
          </a:xfrm>
          <a:prstGeom prst="straightConnector1">
            <a:avLst/>
          </a:prstGeom>
          <a:noFill/>
          <a:ln cap="flat" cmpd="sng" w="12700">
            <a:solidFill>
              <a:schemeClr val="lt1"/>
            </a:solidFill>
            <a:prstDash val="solid"/>
            <a:round/>
            <a:headEnd len="sm" w="sm" type="none"/>
            <a:tailEnd len="sm" w="sm" type="none"/>
          </a:ln>
        </p:spPr>
      </p:cxnSp>
      <p:cxnSp>
        <p:nvCxnSpPr>
          <p:cNvPr id="2974" name="Google Shape;2974;p201"/>
          <p:cNvCxnSpPr/>
          <p:nvPr/>
        </p:nvCxnSpPr>
        <p:spPr>
          <a:xfrm>
            <a:off x="9142810" y="284957"/>
            <a:ext cx="0" cy="5715794"/>
          </a:xfrm>
          <a:prstGeom prst="straightConnector1">
            <a:avLst/>
          </a:prstGeom>
          <a:noFill/>
          <a:ln cap="flat" cmpd="sng" w="12700">
            <a:solidFill>
              <a:schemeClr val="lt1"/>
            </a:solidFill>
            <a:prstDash val="solid"/>
            <a:round/>
            <a:headEnd len="sm" w="sm" type="none"/>
            <a:tailEnd len="sm" w="sm" type="none"/>
          </a:ln>
        </p:spPr>
      </p:cxnSp>
      <p:cxnSp>
        <p:nvCxnSpPr>
          <p:cNvPr id="2975" name="Google Shape;2975;p201"/>
          <p:cNvCxnSpPr/>
          <p:nvPr/>
        </p:nvCxnSpPr>
        <p:spPr>
          <a:xfrm>
            <a:off x="6093683" y="283464"/>
            <a:ext cx="0" cy="5715794"/>
          </a:xfrm>
          <a:prstGeom prst="straightConnector1">
            <a:avLst/>
          </a:prstGeom>
          <a:noFill/>
          <a:ln cap="flat" cmpd="sng" w="12700">
            <a:solidFill>
              <a:schemeClr val="lt1"/>
            </a:solidFill>
            <a:prstDash val="solid"/>
            <a:round/>
            <a:headEnd len="sm" w="sm" type="none"/>
            <a:tailEnd len="sm" w="sm" type="none"/>
          </a:ln>
        </p:spPr>
      </p:cxnSp>
      <p:sp>
        <p:nvSpPr>
          <p:cNvPr id="2976" name="Google Shape;2976;p201"/>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6 stacked, alternate, large title">
  <p:cSld name="Boxes, 6 stacked, alternate, large title">
    <p:bg>
      <p:bgPr>
        <a:solidFill>
          <a:schemeClr val="dk1"/>
        </a:solidFill>
      </p:bgPr>
    </p:bg>
    <p:spTree>
      <p:nvGrpSpPr>
        <p:cNvPr id="2977" name="Shape 2977"/>
        <p:cNvGrpSpPr/>
        <p:nvPr/>
      </p:nvGrpSpPr>
      <p:grpSpPr>
        <a:xfrm>
          <a:off x="0" y="0"/>
          <a:ext cx="0" cy="0"/>
          <a:chOff x="0" y="0"/>
          <a:chExt cx="0" cy="0"/>
        </a:xfrm>
      </p:grpSpPr>
      <p:sp>
        <p:nvSpPr>
          <p:cNvPr id="2978" name="Google Shape;2978;p202"/>
          <p:cNvSpPr txBox="1"/>
          <p:nvPr>
            <p:ph type="title"/>
          </p:nvPr>
        </p:nvSpPr>
        <p:spPr>
          <a:xfrm>
            <a:off x="287999" y="192024"/>
            <a:ext cx="5519019" cy="1706563"/>
          </a:xfrm>
          <a:prstGeom prst="rect">
            <a:avLst/>
          </a:prstGeom>
          <a:noFill/>
          <a:ln>
            <a:noFill/>
          </a:ln>
        </p:spPr>
        <p:txBody>
          <a:bodyPr anchorCtr="0" anchor="t" bIns="0" lIns="0" spcFirstLastPara="1" rIns="457200" wrap="square" tIns="0">
            <a:noAutofit/>
          </a:bodyPr>
          <a:lstStyle>
            <a:lvl1pPr lvl="0" algn="l">
              <a:lnSpc>
                <a:spcPct val="100000"/>
              </a:lnSpc>
              <a:spcBef>
                <a:spcPts val="0"/>
              </a:spcBef>
              <a:spcAft>
                <a:spcPts val="0"/>
              </a:spcAft>
              <a:buClr>
                <a:schemeClr val="lt2"/>
              </a:buClr>
              <a:buSzPts val="3199"/>
              <a:buFont typeface="IBM Plex Sans Light"/>
              <a:buNone/>
              <a:defRPr sz="31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979" name="Google Shape;2979;p202"/>
          <p:cNvSpPr txBox="1"/>
          <p:nvPr>
            <p:ph idx="1" type="body"/>
          </p:nvPr>
        </p:nvSpPr>
        <p:spPr>
          <a:xfrm>
            <a:off x="6380919" y="288036"/>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80" name="Google Shape;2980;p202"/>
          <p:cNvSpPr txBox="1"/>
          <p:nvPr>
            <p:ph idx="2" type="body"/>
          </p:nvPr>
        </p:nvSpPr>
        <p:spPr>
          <a:xfrm>
            <a:off x="9430109" y="288036"/>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81" name="Google Shape;2981;p202"/>
          <p:cNvSpPr txBox="1"/>
          <p:nvPr>
            <p:ph idx="3" type="body"/>
          </p:nvPr>
        </p:nvSpPr>
        <p:spPr>
          <a:xfrm>
            <a:off x="6380919" y="3333750"/>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82" name="Google Shape;2982;p202"/>
          <p:cNvSpPr txBox="1"/>
          <p:nvPr>
            <p:ph idx="4" type="body"/>
          </p:nvPr>
        </p:nvSpPr>
        <p:spPr>
          <a:xfrm>
            <a:off x="9430109" y="3333750"/>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83" name="Google Shape;2983;p202"/>
          <p:cNvSpPr txBox="1"/>
          <p:nvPr>
            <p:ph idx="5" type="body"/>
          </p:nvPr>
        </p:nvSpPr>
        <p:spPr>
          <a:xfrm>
            <a:off x="287998" y="3332988"/>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84" name="Google Shape;2984;p202"/>
          <p:cNvSpPr txBox="1"/>
          <p:nvPr>
            <p:ph idx="6" type="body"/>
          </p:nvPr>
        </p:nvSpPr>
        <p:spPr>
          <a:xfrm>
            <a:off x="3333316" y="3333750"/>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85" name="Google Shape;2985;p202"/>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cxnSp>
        <p:nvCxnSpPr>
          <p:cNvPr id="2986" name="Google Shape;2986;p202"/>
          <p:cNvCxnSpPr/>
          <p:nvPr/>
        </p:nvCxnSpPr>
        <p:spPr>
          <a:xfrm>
            <a:off x="287301" y="3048000"/>
            <a:ext cx="11620574" cy="0"/>
          </a:xfrm>
          <a:prstGeom prst="straightConnector1">
            <a:avLst/>
          </a:prstGeom>
          <a:noFill/>
          <a:ln cap="flat" cmpd="sng" w="12700">
            <a:solidFill>
              <a:schemeClr val="lt1"/>
            </a:solidFill>
            <a:prstDash val="solid"/>
            <a:round/>
            <a:headEnd len="sm" w="sm" type="none"/>
            <a:tailEnd len="sm" w="sm" type="none"/>
          </a:ln>
        </p:spPr>
      </p:cxnSp>
      <p:cxnSp>
        <p:nvCxnSpPr>
          <p:cNvPr id="2987" name="Google Shape;2987;p202"/>
          <p:cNvCxnSpPr/>
          <p:nvPr/>
        </p:nvCxnSpPr>
        <p:spPr>
          <a:xfrm>
            <a:off x="3047603" y="3048000"/>
            <a:ext cx="0" cy="2952750"/>
          </a:xfrm>
          <a:prstGeom prst="straightConnector1">
            <a:avLst/>
          </a:prstGeom>
          <a:noFill/>
          <a:ln cap="flat" cmpd="sng" w="12700">
            <a:solidFill>
              <a:schemeClr val="lt1"/>
            </a:solidFill>
            <a:prstDash val="solid"/>
            <a:round/>
            <a:headEnd len="sm" w="sm" type="none"/>
            <a:tailEnd len="sm" w="sm" type="none"/>
          </a:ln>
        </p:spPr>
      </p:cxnSp>
      <p:cxnSp>
        <p:nvCxnSpPr>
          <p:cNvPr id="2988" name="Google Shape;2988;p202"/>
          <p:cNvCxnSpPr/>
          <p:nvPr/>
        </p:nvCxnSpPr>
        <p:spPr>
          <a:xfrm>
            <a:off x="9142810" y="284957"/>
            <a:ext cx="0" cy="5715794"/>
          </a:xfrm>
          <a:prstGeom prst="straightConnector1">
            <a:avLst/>
          </a:prstGeom>
          <a:noFill/>
          <a:ln cap="flat" cmpd="sng" w="12700">
            <a:solidFill>
              <a:schemeClr val="lt1"/>
            </a:solidFill>
            <a:prstDash val="solid"/>
            <a:round/>
            <a:headEnd len="sm" w="sm" type="none"/>
            <a:tailEnd len="sm" w="sm" type="none"/>
          </a:ln>
        </p:spPr>
      </p:cxnSp>
      <p:cxnSp>
        <p:nvCxnSpPr>
          <p:cNvPr id="2989" name="Google Shape;2989;p202"/>
          <p:cNvCxnSpPr/>
          <p:nvPr/>
        </p:nvCxnSpPr>
        <p:spPr>
          <a:xfrm>
            <a:off x="6093683" y="283464"/>
            <a:ext cx="0" cy="5715794"/>
          </a:xfrm>
          <a:prstGeom prst="straightConnector1">
            <a:avLst/>
          </a:prstGeom>
          <a:noFill/>
          <a:ln cap="flat" cmpd="sng" w="12700">
            <a:solidFill>
              <a:schemeClr val="lt1"/>
            </a:solidFill>
            <a:prstDash val="solid"/>
            <a:round/>
            <a:headEnd len="sm" w="sm" type="none"/>
            <a:tailEnd len="sm" w="sm" type="none"/>
          </a:ln>
        </p:spPr>
      </p:cxnSp>
      <p:sp>
        <p:nvSpPr>
          <p:cNvPr id="2990" name="Google Shape;2990;p202"/>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6 stacked, alternate, small title">
  <p:cSld name="Boxes, 6 stacked, alternate, small title">
    <p:bg>
      <p:bgPr>
        <a:solidFill>
          <a:schemeClr val="dk1"/>
        </a:solidFill>
      </p:bgPr>
    </p:bg>
    <p:spTree>
      <p:nvGrpSpPr>
        <p:cNvPr id="2991" name="Shape 2991"/>
        <p:cNvGrpSpPr/>
        <p:nvPr/>
      </p:nvGrpSpPr>
      <p:grpSpPr>
        <a:xfrm>
          <a:off x="0" y="0"/>
          <a:ext cx="0" cy="0"/>
          <a:chOff x="0" y="0"/>
          <a:chExt cx="0" cy="0"/>
        </a:xfrm>
      </p:grpSpPr>
      <p:sp>
        <p:nvSpPr>
          <p:cNvPr id="2992" name="Google Shape;2992;p203"/>
          <p:cNvSpPr txBox="1"/>
          <p:nvPr>
            <p:ph type="title"/>
          </p:nvPr>
        </p:nvSpPr>
        <p:spPr>
          <a:xfrm>
            <a:off x="287999" y="288036"/>
            <a:ext cx="2474590" cy="1706563"/>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800"/>
              <a:buFont typeface="IBM Plex Sans Light"/>
              <a:buNone/>
              <a:defRPr sz="18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993" name="Google Shape;2993;p203"/>
          <p:cNvSpPr txBox="1"/>
          <p:nvPr>
            <p:ph idx="1" type="body"/>
          </p:nvPr>
        </p:nvSpPr>
        <p:spPr>
          <a:xfrm>
            <a:off x="6380919" y="288036"/>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94" name="Google Shape;2994;p203"/>
          <p:cNvSpPr txBox="1"/>
          <p:nvPr>
            <p:ph idx="2" type="body"/>
          </p:nvPr>
        </p:nvSpPr>
        <p:spPr>
          <a:xfrm>
            <a:off x="9430109" y="288036"/>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95" name="Google Shape;2995;p203"/>
          <p:cNvSpPr txBox="1"/>
          <p:nvPr>
            <p:ph idx="3" type="body"/>
          </p:nvPr>
        </p:nvSpPr>
        <p:spPr>
          <a:xfrm>
            <a:off x="6380919" y="3333750"/>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96" name="Google Shape;2996;p203"/>
          <p:cNvSpPr txBox="1"/>
          <p:nvPr>
            <p:ph idx="4" type="body"/>
          </p:nvPr>
        </p:nvSpPr>
        <p:spPr>
          <a:xfrm>
            <a:off x="9430109" y="3333750"/>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97" name="Google Shape;2997;p203"/>
          <p:cNvSpPr txBox="1"/>
          <p:nvPr>
            <p:ph idx="5" type="body"/>
          </p:nvPr>
        </p:nvSpPr>
        <p:spPr>
          <a:xfrm>
            <a:off x="290042" y="3333750"/>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98" name="Google Shape;2998;p203"/>
          <p:cNvSpPr txBox="1"/>
          <p:nvPr>
            <p:ph idx="6" type="body"/>
          </p:nvPr>
        </p:nvSpPr>
        <p:spPr>
          <a:xfrm>
            <a:off x="3333316" y="3333750"/>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99" name="Google Shape;2999;p203"/>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cxnSp>
        <p:nvCxnSpPr>
          <p:cNvPr id="3000" name="Google Shape;3000;p203"/>
          <p:cNvCxnSpPr/>
          <p:nvPr/>
        </p:nvCxnSpPr>
        <p:spPr>
          <a:xfrm>
            <a:off x="287301" y="3048000"/>
            <a:ext cx="11620574" cy="0"/>
          </a:xfrm>
          <a:prstGeom prst="straightConnector1">
            <a:avLst/>
          </a:prstGeom>
          <a:noFill/>
          <a:ln cap="flat" cmpd="sng" w="12700">
            <a:solidFill>
              <a:schemeClr val="lt1"/>
            </a:solidFill>
            <a:prstDash val="solid"/>
            <a:round/>
            <a:headEnd len="sm" w="sm" type="none"/>
            <a:tailEnd len="sm" w="sm" type="none"/>
          </a:ln>
        </p:spPr>
      </p:cxnSp>
      <p:cxnSp>
        <p:nvCxnSpPr>
          <p:cNvPr id="3001" name="Google Shape;3001;p203"/>
          <p:cNvCxnSpPr/>
          <p:nvPr/>
        </p:nvCxnSpPr>
        <p:spPr>
          <a:xfrm>
            <a:off x="3047603" y="3048000"/>
            <a:ext cx="0" cy="2952750"/>
          </a:xfrm>
          <a:prstGeom prst="straightConnector1">
            <a:avLst/>
          </a:prstGeom>
          <a:noFill/>
          <a:ln cap="flat" cmpd="sng" w="12700">
            <a:solidFill>
              <a:schemeClr val="lt1"/>
            </a:solidFill>
            <a:prstDash val="solid"/>
            <a:round/>
            <a:headEnd len="sm" w="sm" type="none"/>
            <a:tailEnd len="sm" w="sm" type="none"/>
          </a:ln>
        </p:spPr>
      </p:cxnSp>
      <p:cxnSp>
        <p:nvCxnSpPr>
          <p:cNvPr id="3002" name="Google Shape;3002;p203"/>
          <p:cNvCxnSpPr/>
          <p:nvPr/>
        </p:nvCxnSpPr>
        <p:spPr>
          <a:xfrm>
            <a:off x="9142810" y="284957"/>
            <a:ext cx="0" cy="5715794"/>
          </a:xfrm>
          <a:prstGeom prst="straightConnector1">
            <a:avLst/>
          </a:prstGeom>
          <a:noFill/>
          <a:ln cap="flat" cmpd="sng" w="12700">
            <a:solidFill>
              <a:schemeClr val="lt1"/>
            </a:solidFill>
            <a:prstDash val="solid"/>
            <a:round/>
            <a:headEnd len="sm" w="sm" type="none"/>
            <a:tailEnd len="sm" w="sm" type="none"/>
          </a:ln>
        </p:spPr>
      </p:cxnSp>
      <p:cxnSp>
        <p:nvCxnSpPr>
          <p:cNvPr id="3003" name="Google Shape;3003;p203"/>
          <p:cNvCxnSpPr/>
          <p:nvPr/>
        </p:nvCxnSpPr>
        <p:spPr>
          <a:xfrm>
            <a:off x="6093683" y="283464"/>
            <a:ext cx="0" cy="5715794"/>
          </a:xfrm>
          <a:prstGeom prst="straightConnector1">
            <a:avLst/>
          </a:prstGeom>
          <a:noFill/>
          <a:ln cap="flat" cmpd="sng" w="12700">
            <a:solidFill>
              <a:schemeClr val="lt1"/>
            </a:solidFill>
            <a:prstDash val="solid"/>
            <a:round/>
            <a:headEnd len="sm" w="sm" type="none"/>
            <a:tailEnd len="sm" w="sm" type="none"/>
          </a:ln>
        </p:spPr>
      </p:cxnSp>
      <p:sp>
        <p:nvSpPr>
          <p:cNvPr id="3004" name="Google Shape;3004;p203"/>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ta, 2 callouts, vertical">
  <p:cSld name="Data, 2 callouts, vertical">
    <p:bg>
      <p:bgPr>
        <a:solidFill>
          <a:schemeClr val="dk1"/>
        </a:solidFill>
      </p:bgPr>
    </p:bg>
    <p:spTree>
      <p:nvGrpSpPr>
        <p:cNvPr id="91" name="Shape 91"/>
        <p:cNvGrpSpPr/>
        <p:nvPr/>
      </p:nvGrpSpPr>
      <p:grpSpPr>
        <a:xfrm>
          <a:off x="0" y="0"/>
          <a:ext cx="0" cy="0"/>
          <a:chOff x="0" y="0"/>
          <a:chExt cx="0" cy="0"/>
        </a:xfrm>
      </p:grpSpPr>
      <p:sp>
        <p:nvSpPr>
          <p:cNvPr id="92" name="Google Shape;92;p93"/>
          <p:cNvSpPr txBox="1"/>
          <p:nvPr>
            <p:ph idx="1" type="body"/>
          </p:nvPr>
        </p:nvSpPr>
        <p:spPr>
          <a:xfrm>
            <a:off x="287998" y="4649724"/>
            <a:ext cx="5524575" cy="1771650"/>
          </a:xfrm>
          <a:prstGeom prst="rect">
            <a:avLst/>
          </a:prstGeom>
          <a:noFill/>
          <a:ln>
            <a:noFill/>
          </a:ln>
        </p:spPr>
        <p:txBody>
          <a:bodyPr anchorCtr="0" anchor="b" bIns="0" lIns="0" spcFirstLastPara="1" rIns="0" wrap="square" tIns="0">
            <a:noAutofit/>
          </a:bodyPr>
          <a:lstStyle>
            <a:lvl1pPr indent="-228600" lvl="0" marL="457200" algn="l">
              <a:lnSpc>
                <a:spcPct val="90000"/>
              </a:lnSpc>
              <a:spcBef>
                <a:spcPts val="0"/>
              </a:spcBef>
              <a:spcAft>
                <a:spcPts val="0"/>
              </a:spcAft>
              <a:buClr>
                <a:schemeClr val="accent1"/>
              </a:buClr>
              <a:buSzPts val="12897"/>
              <a:buFont typeface="IBM Plex Sans"/>
              <a:buNone/>
              <a:defRPr b="0" i="0" sz="12897">
                <a:solidFill>
                  <a:schemeClr val="accent1"/>
                </a:solidFill>
                <a:latin typeface="IBM Plex Sans"/>
                <a:ea typeface="IBM Plex Sans"/>
                <a:cs typeface="IBM Plex Sans"/>
                <a:sym typeface="IBM Plex Sans"/>
              </a:defRPr>
            </a:lvl1pPr>
            <a:lvl2pPr indent="-342900" lvl="1" marL="914400" algn="l">
              <a:lnSpc>
                <a:spcPct val="110000"/>
              </a:lnSpc>
              <a:spcBef>
                <a:spcPts val="0"/>
              </a:spcBef>
              <a:spcAft>
                <a:spcPts val="0"/>
              </a:spcAft>
              <a:buClr>
                <a:schemeClr val="lt1"/>
              </a:buClr>
              <a:buSzPts val="1800"/>
              <a:buChar char="–"/>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93" name="Google Shape;93;p93"/>
          <p:cNvSpPr txBox="1"/>
          <p:nvPr>
            <p:ph idx="2" type="body"/>
          </p:nvPr>
        </p:nvSpPr>
        <p:spPr>
          <a:xfrm>
            <a:off x="6380919" y="4648200"/>
            <a:ext cx="5523781" cy="1771650"/>
          </a:xfrm>
          <a:prstGeom prst="rect">
            <a:avLst/>
          </a:prstGeom>
          <a:noFill/>
          <a:ln>
            <a:noFill/>
          </a:ln>
        </p:spPr>
        <p:txBody>
          <a:bodyPr anchorCtr="0" anchor="b" bIns="0" lIns="0" spcFirstLastPara="1" rIns="0" wrap="square" tIns="0">
            <a:noAutofit/>
          </a:bodyPr>
          <a:lstStyle>
            <a:lvl1pPr indent="-228600" lvl="0" marL="457200" algn="l">
              <a:lnSpc>
                <a:spcPct val="90000"/>
              </a:lnSpc>
              <a:spcBef>
                <a:spcPts val="0"/>
              </a:spcBef>
              <a:spcAft>
                <a:spcPts val="0"/>
              </a:spcAft>
              <a:buClr>
                <a:schemeClr val="accent1"/>
              </a:buClr>
              <a:buSzPts val="12897"/>
              <a:buFont typeface="IBM Plex Sans"/>
              <a:buNone/>
              <a:defRPr b="0" i="0" sz="12897">
                <a:solidFill>
                  <a:schemeClr val="accent1"/>
                </a:solidFill>
                <a:latin typeface="IBM Plex Sans"/>
                <a:ea typeface="IBM Plex Sans"/>
                <a:cs typeface="IBM Plex Sans"/>
                <a:sym typeface="IBM Plex Sans"/>
              </a:defRPr>
            </a:lvl1pPr>
            <a:lvl2pPr indent="-342900" lvl="1" marL="914400" algn="l">
              <a:lnSpc>
                <a:spcPct val="110000"/>
              </a:lnSpc>
              <a:spcBef>
                <a:spcPts val="0"/>
              </a:spcBef>
              <a:spcAft>
                <a:spcPts val="0"/>
              </a:spcAft>
              <a:buClr>
                <a:schemeClr val="lt1"/>
              </a:buClr>
              <a:buSzPts val="1800"/>
              <a:buChar char="–"/>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94" name="Google Shape;94;p93"/>
          <p:cNvSpPr txBox="1"/>
          <p:nvPr>
            <p:ph idx="3" type="body"/>
          </p:nvPr>
        </p:nvSpPr>
        <p:spPr>
          <a:xfrm>
            <a:off x="6380919" y="288036"/>
            <a:ext cx="3809504" cy="3144044"/>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1"/>
              </a:buClr>
              <a:buSzPts val="2200"/>
              <a:buFont typeface="IBM Plex Sans Light"/>
              <a:buNone/>
              <a:defRPr sz="2200">
                <a:solidFill>
                  <a:schemeClr val="lt1"/>
                </a:solidFill>
              </a:defRPr>
            </a:lvl1pPr>
            <a:lvl2pPr indent="-368300" lvl="1" marL="914400" algn="l">
              <a:lnSpc>
                <a:spcPct val="100000"/>
              </a:lnSpc>
              <a:spcBef>
                <a:spcPts val="0"/>
              </a:spcBef>
              <a:spcAft>
                <a:spcPts val="0"/>
              </a:spcAft>
              <a:buClr>
                <a:schemeClr val="lt1"/>
              </a:buClr>
              <a:buSzPts val="2200"/>
              <a:buFont typeface="IBM Plex Sans Light"/>
              <a:buChar char="–"/>
              <a:defRPr sz="2200">
                <a:solidFill>
                  <a:schemeClr val="lt1"/>
                </a:solidFill>
              </a:defRPr>
            </a:lvl2pPr>
            <a:lvl3pPr indent="-368300" lvl="2" marL="1371600" algn="l">
              <a:lnSpc>
                <a:spcPct val="100000"/>
              </a:lnSpc>
              <a:spcBef>
                <a:spcPts val="0"/>
              </a:spcBef>
              <a:spcAft>
                <a:spcPts val="0"/>
              </a:spcAft>
              <a:buClr>
                <a:schemeClr val="lt1"/>
              </a:buClr>
              <a:buSzPts val="2200"/>
              <a:buFont typeface="IBM Plex Sans Light"/>
              <a:buChar char="•"/>
              <a:defRPr sz="2200">
                <a:solidFill>
                  <a:schemeClr val="lt1"/>
                </a:solidFill>
              </a:defRPr>
            </a:lvl3pPr>
            <a:lvl4pPr indent="-368300" lvl="3" marL="1828800" algn="l">
              <a:lnSpc>
                <a:spcPct val="100000"/>
              </a:lnSpc>
              <a:spcBef>
                <a:spcPts val="0"/>
              </a:spcBef>
              <a:spcAft>
                <a:spcPts val="0"/>
              </a:spcAft>
              <a:buClr>
                <a:schemeClr val="lt1"/>
              </a:buClr>
              <a:buSzPts val="2200"/>
              <a:buFont typeface="IBM Plex Sans Light"/>
              <a:buChar char="–"/>
              <a:defRPr sz="2200">
                <a:solidFill>
                  <a:schemeClr val="lt1"/>
                </a:solidFill>
              </a:defRPr>
            </a:lvl4pPr>
            <a:lvl5pPr indent="-368300" lvl="4" marL="2286000" algn="l">
              <a:lnSpc>
                <a:spcPct val="100000"/>
              </a:lnSpc>
              <a:spcBef>
                <a:spcPts val="0"/>
              </a:spcBef>
              <a:spcAft>
                <a:spcPts val="0"/>
              </a:spcAft>
              <a:buClr>
                <a:schemeClr val="lt1"/>
              </a:buClr>
              <a:buSzPts val="2200"/>
              <a:buChar char="•"/>
              <a:defRPr sz="2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95" name="Google Shape;95;p93"/>
          <p:cNvSpPr txBox="1"/>
          <p:nvPr>
            <p:ph idx="4" type="body"/>
          </p:nvPr>
        </p:nvSpPr>
        <p:spPr>
          <a:xfrm>
            <a:off x="287999" y="288036"/>
            <a:ext cx="3811091" cy="3144044"/>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1"/>
              </a:buClr>
              <a:buSzPts val="2200"/>
              <a:buFont typeface="IBM Plex Sans Light"/>
              <a:buNone/>
              <a:defRPr sz="2200">
                <a:solidFill>
                  <a:schemeClr val="lt1"/>
                </a:solidFill>
              </a:defRPr>
            </a:lvl1pPr>
            <a:lvl2pPr indent="-368300" lvl="1" marL="914400" algn="l">
              <a:lnSpc>
                <a:spcPct val="100000"/>
              </a:lnSpc>
              <a:spcBef>
                <a:spcPts val="0"/>
              </a:spcBef>
              <a:spcAft>
                <a:spcPts val="0"/>
              </a:spcAft>
              <a:buClr>
                <a:schemeClr val="lt1"/>
              </a:buClr>
              <a:buSzPts val="2200"/>
              <a:buFont typeface="IBM Plex Sans Light"/>
              <a:buChar char="–"/>
              <a:defRPr sz="2200">
                <a:solidFill>
                  <a:schemeClr val="lt1"/>
                </a:solidFill>
              </a:defRPr>
            </a:lvl2pPr>
            <a:lvl3pPr indent="-368300" lvl="2" marL="1371600" algn="l">
              <a:lnSpc>
                <a:spcPct val="100000"/>
              </a:lnSpc>
              <a:spcBef>
                <a:spcPts val="0"/>
              </a:spcBef>
              <a:spcAft>
                <a:spcPts val="0"/>
              </a:spcAft>
              <a:buClr>
                <a:schemeClr val="lt1"/>
              </a:buClr>
              <a:buSzPts val="2200"/>
              <a:buFont typeface="IBM Plex Sans Light"/>
              <a:buChar char="•"/>
              <a:defRPr sz="2200">
                <a:solidFill>
                  <a:schemeClr val="lt1"/>
                </a:solidFill>
              </a:defRPr>
            </a:lvl3pPr>
            <a:lvl4pPr indent="-368300" lvl="3" marL="1828800" algn="l">
              <a:lnSpc>
                <a:spcPct val="100000"/>
              </a:lnSpc>
              <a:spcBef>
                <a:spcPts val="0"/>
              </a:spcBef>
              <a:spcAft>
                <a:spcPts val="0"/>
              </a:spcAft>
              <a:buClr>
                <a:schemeClr val="lt1"/>
              </a:buClr>
              <a:buSzPts val="2200"/>
              <a:buFont typeface="IBM Plex Sans Light"/>
              <a:buChar char="–"/>
              <a:defRPr sz="2200">
                <a:solidFill>
                  <a:schemeClr val="lt1"/>
                </a:solidFill>
              </a:defRPr>
            </a:lvl4pPr>
            <a:lvl5pPr indent="-368300" lvl="4" marL="2286000" algn="l">
              <a:lnSpc>
                <a:spcPct val="100000"/>
              </a:lnSpc>
              <a:spcBef>
                <a:spcPts val="0"/>
              </a:spcBef>
              <a:spcAft>
                <a:spcPts val="0"/>
              </a:spcAft>
              <a:buClr>
                <a:schemeClr val="lt1"/>
              </a:buClr>
              <a:buSzPts val="2200"/>
              <a:buChar char="•"/>
              <a:defRPr sz="2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96" name="Google Shape;96;p93"/>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97" name="Google Shape;97;p93"/>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or imagery, half, inset">
  <p:cSld name="Video or imagery, half, inset">
    <p:bg>
      <p:bgPr>
        <a:solidFill>
          <a:schemeClr val="dk1"/>
        </a:solidFill>
      </p:bgPr>
    </p:bg>
    <p:spTree>
      <p:nvGrpSpPr>
        <p:cNvPr id="3005" name="Shape 3005"/>
        <p:cNvGrpSpPr/>
        <p:nvPr/>
      </p:nvGrpSpPr>
      <p:grpSpPr>
        <a:xfrm>
          <a:off x="0" y="0"/>
          <a:ext cx="0" cy="0"/>
          <a:chOff x="0" y="0"/>
          <a:chExt cx="0" cy="0"/>
        </a:xfrm>
      </p:grpSpPr>
      <p:sp>
        <p:nvSpPr>
          <p:cNvPr id="3006" name="Google Shape;3006;p204"/>
          <p:cNvSpPr txBox="1"/>
          <p:nvPr>
            <p:ph type="title"/>
          </p:nvPr>
        </p:nvSpPr>
        <p:spPr>
          <a:xfrm>
            <a:off x="287999" y="288036"/>
            <a:ext cx="2474590" cy="76279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3007" name="Google Shape;3007;p204"/>
          <p:cNvSpPr txBox="1"/>
          <p:nvPr>
            <p:ph idx="1" type="body"/>
          </p:nvPr>
        </p:nvSpPr>
        <p:spPr>
          <a:xfrm>
            <a:off x="287999" y="1714500"/>
            <a:ext cx="2477765"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008" name="Google Shape;3008;p204"/>
          <p:cNvSpPr txBox="1"/>
          <p:nvPr>
            <p:ph idx="2" type="body"/>
          </p:nvPr>
        </p:nvSpPr>
        <p:spPr>
          <a:xfrm>
            <a:off x="3333316" y="1714500"/>
            <a:ext cx="2475384"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009" name="Google Shape;3009;p204"/>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10" name="Google Shape;3010;p204"/>
          <p:cNvSpPr/>
          <p:nvPr>
            <p:ph idx="3" type="pic"/>
          </p:nvPr>
        </p:nvSpPr>
        <p:spPr>
          <a:xfrm>
            <a:off x="6380919" y="284956"/>
            <a:ext cx="5523781" cy="6287294"/>
          </a:xfrm>
          <a:prstGeom prst="rect">
            <a:avLst/>
          </a:prstGeom>
          <a:solidFill>
            <a:srgbClr val="E0E0E0"/>
          </a:solidFill>
          <a:ln>
            <a:noFill/>
          </a:ln>
        </p:spPr>
      </p:sp>
    </p:spTree>
  </p:cSld>
  <p:clrMapOvr>
    <a:masterClrMapping/>
  </p:clrMapOvr>
</p:sldLayout>
</file>

<file path=ppt/slideLayouts/slideLayout1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or imagery, 3/4, bleed">
  <p:cSld name="Video or imagery, 3/4, bleed">
    <p:bg>
      <p:bgPr>
        <a:solidFill>
          <a:schemeClr val="dk1"/>
        </a:solidFill>
      </p:bgPr>
    </p:bg>
    <p:spTree>
      <p:nvGrpSpPr>
        <p:cNvPr id="3011" name="Shape 3011"/>
        <p:cNvGrpSpPr/>
        <p:nvPr/>
      </p:nvGrpSpPr>
      <p:grpSpPr>
        <a:xfrm>
          <a:off x="0" y="0"/>
          <a:ext cx="0" cy="0"/>
          <a:chOff x="0" y="0"/>
          <a:chExt cx="0" cy="0"/>
        </a:xfrm>
      </p:grpSpPr>
      <p:sp>
        <p:nvSpPr>
          <p:cNvPr id="3012" name="Google Shape;3012;p205"/>
          <p:cNvSpPr txBox="1"/>
          <p:nvPr>
            <p:ph type="title"/>
          </p:nvPr>
        </p:nvSpPr>
        <p:spPr>
          <a:xfrm>
            <a:off x="287999" y="288036"/>
            <a:ext cx="2474590" cy="76279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3013" name="Google Shape;3013;p205"/>
          <p:cNvSpPr txBox="1"/>
          <p:nvPr>
            <p:ph idx="12" type="sldNum"/>
          </p:nvPr>
        </p:nvSpPr>
        <p:spPr>
          <a:xfrm>
            <a:off x="11770048" y="6452314"/>
            <a:ext cx="134652" cy="123111"/>
          </a:xfrm>
          <a:prstGeom prst="rect">
            <a:avLst/>
          </a:prstGeom>
          <a:noFill/>
          <a:ln>
            <a:noFill/>
          </a:ln>
        </p:spPr>
        <p:txBody>
          <a:bodyPr anchorCtr="0" anchor="b"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014" name="Google Shape;3014;p205"/>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15" name="Google Shape;3015;p205"/>
          <p:cNvSpPr txBox="1"/>
          <p:nvPr>
            <p:ph idx="1" type="body"/>
          </p:nvPr>
        </p:nvSpPr>
        <p:spPr>
          <a:xfrm>
            <a:off x="287999" y="1714500"/>
            <a:ext cx="2477765"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016" name="Google Shape;3016;p205"/>
          <p:cNvSpPr/>
          <p:nvPr>
            <p:ph idx="2" type="pic"/>
          </p:nvPr>
        </p:nvSpPr>
        <p:spPr>
          <a:xfrm>
            <a:off x="3047603" y="0"/>
            <a:ext cx="9144397" cy="6858000"/>
          </a:xfrm>
          <a:prstGeom prst="rect">
            <a:avLst/>
          </a:prstGeom>
          <a:solidFill>
            <a:srgbClr val="E0E0E0"/>
          </a:solidFill>
          <a:ln>
            <a:noFill/>
          </a:ln>
        </p:spPr>
      </p:sp>
    </p:spTree>
  </p:cSld>
  <p:clrMapOvr>
    <a:masterClrMapping/>
  </p:clrMapOvr>
</p:sldLayout>
</file>

<file path=ppt/slideLayouts/slideLayout1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or imagery, 3/4, inset">
  <p:cSld name="Video or imagery, 3/4, inset">
    <p:bg>
      <p:bgPr>
        <a:solidFill>
          <a:schemeClr val="dk1"/>
        </a:solidFill>
      </p:bgPr>
    </p:bg>
    <p:spTree>
      <p:nvGrpSpPr>
        <p:cNvPr id="3017" name="Shape 3017"/>
        <p:cNvGrpSpPr/>
        <p:nvPr/>
      </p:nvGrpSpPr>
      <p:grpSpPr>
        <a:xfrm>
          <a:off x="0" y="0"/>
          <a:ext cx="0" cy="0"/>
          <a:chOff x="0" y="0"/>
          <a:chExt cx="0" cy="0"/>
        </a:xfrm>
      </p:grpSpPr>
      <p:sp>
        <p:nvSpPr>
          <p:cNvPr id="3018" name="Google Shape;3018;p206"/>
          <p:cNvSpPr txBox="1"/>
          <p:nvPr>
            <p:ph type="title"/>
          </p:nvPr>
        </p:nvSpPr>
        <p:spPr>
          <a:xfrm>
            <a:off x="287999" y="288036"/>
            <a:ext cx="2474590" cy="76279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3019" name="Google Shape;3019;p206"/>
          <p:cNvSpPr txBox="1"/>
          <p:nvPr>
            <p:ph idx="12" type="sldNum"/>
          </p:nvPr>
        </p:nvSpPr>
        <p:spPr>
          <a:xfrm>
            <a:off x="11770048" y="6452314"/>
            <a:ext cx="134652" cy="123111"/>
          </a:xfrm>
          <a:prstGeom prst="rect">
            <a:avLst/>
          </a:prstGeom>
          <a:noFill/>
          <a:ln>
            <a:noFill/>
          </a:ln>
        </p:spPr>
        <p:txBody>
          <a:bodyPr anchorCtr="0" anchor="b"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020" name="Google Shape;3020;p206"/>
          <p:cNvSpPr txBox="1"/>
          <p:nvPr>
            <p:ph idx="1" type="body"/>
          </p:nvPr>
        </p:nvSpPr>
        <p:spPr>
          <a:xfrm>
            <a:off x="287999" y="1714500"/>
            <a:ext cx="2477765"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021" name="Google Shape;3021;p206"/>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22" name="Google Shape;3022;p206"/>
          <p:cNvSpPr/>
          <p:nvPr>
            <p:ph idx="2" type="pic"/>
          </p:nvPr>
        </p:nvSpPr>
        <p:spPr>
          <a:xfrm>
            <a:off x="3333316" y="282575"/>
            <a:ext cx="8574559" cy="6289675"/>
          </a:xfrm>
          <a:prstGeom prst="rect">
            <a:avLst/>
          </a:prstGeom>
          <a:solidFill>
            <a:srgbClr val="E0E0E0"/>
          </a:solidFill>
          <a:ln>
            <a:noFill/>
          </a:ln>
        </p:spPr>
      </p:sp>
    </p:spTree>
  </p:cSld>
  <p:clrMapOvr>
    <a:masterClrMapping/>
  </p:clrMapOvr>
</p:sldLayout>
</file>

<file path=ppt/slideLayouts/slideLayout1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or imagery, bleed">
  <p:cSld name="Video or imagery, bleed">
    <p:bg>
      <p:bgPr>
        <a:solidFill>
          <a:schemeClr val="dk1"/>
        </a:solidFill>
      </p:bgPr>
    </p:bg>
    <p:spTree>
      <p:nvGrpSpPr>
        <p:cNvPr id="3023" name="Shape 3023"/>
        <p:cNvGrpSpPr/>
        <p:nvPr/>
      </p:nvGrpSpPr>
      <p:grpSpPr>
        <a:xfrm>
          <a:off x="0" y="0"/>
          <a:ext cx="0" cy="0"/>
          <a:chOff x="0" y="0"/>
          <a:chExt cx="0" cy="0"/>
        </a:xfrm>
      </p:grpSpPr>
      <p:sp>
        <p:nvSpPr>
          <p:cNvPr id="3024" name="Google Shape;3024;p207"/>
          <p:cNvSpPr txBox="1"/>
          <p:nvPr>
            <p:ph idx="12" type="sldNum"/>
          </p:nvPr>
        </p:nvSpPr>
        <p:spPr>
          <a:xfrm>
            <a:off x="11770048" y="6452314"/>
            <a:ext cx="134652" cy="123111"/>
          </a:xfrm>
          <a:prstGeom prst="rect">
            <a:avLst/>
          </a:prstGeom>
          <a:noFill/>
          <a:ln>
            <a:noFill/>
          </a:ln>
        </p:spPr>
        <p:txBody>
          <a:bodyPr anchorCtr="0" anchor="b"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025" name="Google Shape;3025;p207"/>
          <p:cNvSpPr/>
          <p:nvPr>
            <p:ph idx="2" type="pic"/>
          </p:nvPr>
        </p:nvSpPr>
        <p:spPr>
          <a:xfrm>
            <a:off x="0" y="0"/>
            <a:ext cx="12192000" cy="6858000"/>
          </a:xfrm>
          <a:prstGeom prst="rect">
            <a:avLst/>
          </a:prstGeom>
          <a:solidFill>
            <a:srgbClr val="E0E0E0"/>
          </a:solidFill>
          <a:ln>
            <a:noFill/>
          </a:ln>
        </p:spPr>
      </p:sp>
    </p:spTree>
  </p:cSld>
  <p:clrMapOvr>
    <a:masterClrMapping/>
  </p:clrMapOvr>
</p:sldLayout>
</file>

<file path=ppt/slideLayouts/slideLayout1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or imagery, inset">
  <p:cSld name="Video or imagery, inset">
    <p:bg>
      <p:bgPr>
        <a:solidFill>
          <a:schemeClr val="dk1"/>
        </a:solidFill>
      </p:bgPr>
    </p:bg>
    <p:spTree>
      <p:nvGrpSpPr>
        <p:cNvPr id="3026" name="Shape 3026"/>
        <p:cNvGrpSpPr/>
        <p:nvPr/>
      </p:nvGrpSpPr>
      <p:grpSpPr>
        <a:xfrm>
          <a:off x="0" y="0"/>
          <a:ext cx="0" cy="0"/>
          <a:chOff x="0" y="0"/>
          <a:chExt cx="0" cy="0"/>
        </a:xfrm>
      </p:grpSpPr>
      <p:sp>
        <p:nvSpPr>
          <p:cNvPr id="3027" name="Google Shape;3027;p208"/>
          <p:cNvSpPr txBox="1"/>
          <p:nvPr>
            <p:ph idx="12" type="sldNum"/>
          </p:nvPr>
        </p:nvSpPr>
        <p:spPr>
          <a:xfrm>
            <a:off x="11770048" y="6452314"/>
            <a:ext cx="134652" cy="123111"/>
          </a:xfrm>
          <a:prstGeom prst="rect">
            <a:avLst/>
          </a:prstGeom>
          <a:noFill/>
          <a:ln>
            <a:noFill/>
          </a:ln>
        </p:spPr>
        <p:txBody>
          <a:bodyPr anchorCtr="0" anchor="b"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028" name="Google Shape;3028;p208"/>
          <p:cNvSpPr/>
          <p:nvPr>
            <p:ph idx="2" type="pic"/>
          </p:nvPr>
        </p:nvSpPr>
        <p:spPr>
          <a:xfrm>
            <a:off x="284126" y="284957"/>
            <a:ext cx="11620574" cy="6290468"/>
          </a:xfrm>
          <a:prstGeom prst="rect">
            <a:avLst/>
          </a:prstGeom>
          <a:solidFill>
            <a:srgbClr val="E0E0E0"/>
          </a:solidFill>
          <a:ln>
            <a:noFill/>
          </a:ln>
        </p:spPr>
      </p:sp>
    </p:spTree>
  </p:cSld>
  <p:clrMapOvr>
    <a:masterClrMapping/>
  </p:clrMapOvr>
</p:sldLayout>
</file>

<file path=ppt/slideLayouts/slideLayout1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s, profiles, contributors">
  <p:cSld name="Contacts, profiles, contributors">
    <p:bg>
      <p:bgPr>
        <a:solidFill>
          <a:schemeClr val="dk1"/>
        </a:solidFill>
      </p:bgPr>
    </p:bg>
    <p:spTree>
      <p:nvGrpSpPr>
        <p:cNvPr id="3029" name="Shape 3029"/>
        <p:cNvGrpSpPr/>
        <p:nvPr/>
      </p:nvGrpSpPr>
      <p:grpSpPr>
        <a:xfrm>
          <a:off x="0" y="0"/>
          <a:ext cx="0" cy="0"/>
          <a:chOff x="0" y="0"/>
          <a:chExt cx="0" cy="0"/>
        </a:xfrm>
      </p:grpSpPr>
      <p:sp>
        <p:nvSpPr>
          <p:cNvPr id="3030" name="Google Shape;3030;p209"/>
          <p:cNvSpPr txBox="1"/>
          <p:nvPr>
            <p:ph type="title"/>
          </p:nvPr>
        </p:nvSpPr>
        <p:spPr>
          <a:xfrm>
            <a:off x="287999" y="288036"/>
            <a:ext cx="2474590" cy="76279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3031" name="Google Shape;3031;p209"/>
          <p:cNvSpPr/>
          <p:nvPr>
            <p:ph idx="2" type="pic"/>
          </p:nvPr>
        </p:nvSpPr>
        <p:spPr>
          <a:xfrm>
            <a:off x="287999" y="3060700"/>
            <a:ext cx="1236501" cy="1238250"/>
          </a:xfrm>
          <a:prstGeom prst="rect">
            <a:avLst/>
          </a:prstGeom>
          <a:solidFill>
            <a:srgbClr val="E0E0E0"/>
          </a:solidFill>
          <a:ln>
            <a:noFill/>
          </a:ln>
        </p:spPr>
      </p:sp>
      <p:sp>
        <p:nvSpPr>
          <p:cNvPr id="3032" name="Google Shape;3032;p209"/>
          <p:cNvSpPr txBox="1"/>
          <p:nvPr>
            <p:ph idx="1" type="body"/>
          </p:nvPr>
        </p:nvSpPr>
        <p:spPr>
          <a:xfrm>
            <a:off x="1714277" y="3060700"/>
            <a:ext cx="2853953" cy="1238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033" name="Google Shape;3033;p209"/>
          <p:cNvSpPr/>
          <p:nvPr>
            <p:ph idx="3" type="pic"/>
          </p:nvPr>
        </p:nvSpPr>
        <p:spPr>
          <a:xfrm>
            <a:off x="287999" y="4762500"/>
            <a:ext cx="1236501" cy="1238250"/>
          </a:xfrm>
          <a:prstGeom prst="rect">
            <a:avLst/>
          </a:prstGeom>
          <a:solidFill>
            <a:srgbClr val="E0E0E0"/>
          </a:solidFill>
          <a:ln>
            <a:noFill/>
          </a:ln>
        </p:spPr>
      </p:sp>
      <p:sp>
        <p:nvSpPr>
          <p:cNvPr id="3034" name="Google Shape;3034;p209"/>
          <p:cNvSpPr txBox="1"/>
          <p:nvPr>
            <p:ph idx="4" type="body"/>
          </p:nvPr>
        </p:nvSpPr>
        <p:spPr>
          <a:xfrm>
            <a:off x="1714277" y="4762501"/>
            <a:ext cx="2853953" cy="1238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035" name="Google Shape;3035;p209"/>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36" name="Google Shape;3036;p209"/>
          <p:cNvSpPr/>
          <p:nvPr>
            <p:ph idx="5" type="pic"/>
          </p:nvPr>
        </p:nvSpPr>
        <p:spPr>
          <a:xfrm>
            <a:off x="287999" y="1333500"/>
            <a:ext cx="1236501" cy="1238250"/>
          </a:xfrm>
          <a:prstGeom prst="rect">
            <a:avLst/>
          </a:prstGeom>
          <a:solidFill>
            <a:srgbClr val="E0E0E0"/>
          </a:solidFill>
          <a:ln>
            <a:noFill/>
          </a:ln>
        </p:spPr>
      </p:sp>
      <p:sp>
        <p:nvSpPr>
          <p:cNvPr id="3037" name="Google Shape;3037;p209"/>
          <p:cNvSpPr txBox="1"/>
          <p:nvPr>
            <p:ph idx="6" type="body"/>
          </p:nvPr>
        </p:nvSpPr>
        <p:spPr>
          <a:xfrm>
            <a:off x="1714277" y="1333500"/>
            <a:ext cx="2853953" cy="1238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038" name="Google Shape;3038;p209"/>
          <p:cNvSpPr/>
          <p:nvPr>
            <p:ph idx="7" type="pic"/>
          </p:nvPr>
        </p:nvSpPr>
        <p:spPr>
          <a:xfrm>
            <a:off x="6377745" y="3060700"/>
            <a:ext cx="1236501" cy="1238250"/>
          </a:xfrm>
          <a:prstGeom prst="rect">
            <a:avLst/>
          </a:prstGeom>
          <a:solidFill>
            <a:srgbClr val="E0E0E0"/>
          </a:solidFill>
          <a:ln>
            <a:noFill/>
          </a:ln>
        </p:spPr>
      </p:sp>
      <p:sp>
        <p:nvSpPr>
          <p:cNvPr id="3039" name="Google Shape;3039;p209"/>
          <p:cNvSpPr txBox="1"/>
          <p:nvPr>
            <p:ph idx="8" type="body"/>
          </p:nvPr>
        </p:nvSpPr>
        <p:spPr>
          <a:xfrm>
            <a:off x="7807896" y="3060700"/>
            <a:ext cx="2853953" cy="1238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040" name="Google Shape;3040;p209"/>
          <p:cNvSpPr/>
          <p:nvPr>
            <p:ph idx="9" type="pic"/>
          </p:nvPr>
        </p:nvSpPr>
        <p:spPr>
          <a:xfrm>
            <a:off x="6377745" y="4762500"/>
            <a:ext cx="1236501" cy="1238250"/>
          </a:xfrm>
          <a:prstGeom prst="rect">
            <a:avLst/>
          </a:prstGeom>
          <a:solidFill>
            <a:srgbClr val="E0E0E0"/>
          </a:solidFill>
          <a:ln>
            <a:noFill/>
          </a:ln>
        </p:spPr>
      </p:sp>
      <p:sp>
        <p:nvSpPr>
          <p:cNvPr id="3041" name="Google Shape;3041;p209"/>
          <p:cNvSpPr txBox="1"/>
          <p:nvPr>
            <p:ph idx="13" type="body"/>
          </p:nvPr>
        </p:nvSpPr>
        <p:spPr>
          <a:xfrm>
            <a:off x="7807896" y="4762501"/>
            <a:ext cx="2853953" cy="1238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042" name="Google Shape;3042;p209"/>
          <p:cNvSpPr/>
          <p:nvPr>
            <p:ph idx="14" type="pic"/>
          </p:nvPr>
        </p:nvSpPr>
        <p:spPr>
          <a:xfrm>
            <a:off x="6377745" y="1333500"/>
            <a:ext cx="1236501" cy="1238250"/>
          </a:xfrm>
          <a:prstGeom prst="rect">
            <a:avLst/>
          </a:prstGeom>
          <a:solidFill>
            <a:srgbClr val="E0E0E0"/>
          </a:solidFill>
          <a:ln>
            <a:noFill/>
          </a:ln>
        </p:spPr>
      </p:sp>
      <p:sp>
        <p:nvSpPr>
          <p:cNvPr id="3043" name="Google Shape;3043;p209"/>
          <p:cNvSpPr txBox="1"/>
          <p:nvPr>
            <p:ph idx="15" type="body"/>
          </p:nvPr>
        </p:nvSpPr>
        <p:spPr>
          <a:xfrm>
            <a:off x="7807896" y="1333500"/>
            <a:ext cx="2853953" cy="1238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044" name="Google Shape;3044;p209"/>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p:cSld name="Table">
    <p:bg>
      <p:bgPr>
        <a:solidFill>
          <a:schemeClr val="dk1"/>
        </a:solidFill>
      </p:bgPr>
    </p:bg>
    <p:spTree>
      <p:nvGrpSpPr>
        <p:cNvPr id="3045" name="Shape 3045"/>
        <p:cNvGrpSpPr/>
        <p:nvPr/>
      </p:nvGrpSpPr>
      <p:grpSpPr>
        <a:xfrm>
          <a:off x="0" y="0"/>
          <a:ext cx="0" cy="0"/>
          <a:chOff x="0" y="0"/>
          <a:chExt cx="0" cy="0"/>
        </a:xfrm>
      </p:grpSpPr>
      <p:sp>
        <p:nvSpPr>
          <p:cNvPr id="3046" name="Google Shape;3046;p210"/>
          <p:cNvSpPr txBox="1"/>
          <p:nvPr>
            <p:ph type="title"/>
          </p:nvPr>
        </p:nvSpPr>
        <p:spPr>
          <a:xfrm>
            <a:off x="287999" y="288036"/>
            <a:ext cx="2474590" cy="228679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3047" name="Google Shape;3047;p210"/>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48" name="Google Shape;3048;p210"/>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gal disclaimer, one column">
  <p:cSld name="Legal disclaimer, one column">
    <p:bg>
      <p:bgPr>
        <a:solidFill>
          <a:schemeClr val="dk1"/>
        </a:solidFill>
      </p:bgPr>
    </p:bg>
    <p:spTree>
      <p:nvGrpSpPr>
        <p:cNvPr id="3049" name="Shape 3049"/>
        <p:cNvGrpSpPr/>
        <p:nvPr/>
      </p:nvGrpSpPr>
      <p:grpSpPr>
        <a:xfrm>
          <a:off x="0" y="0"/>
          <a:ext cx="0" cy="0"/>
          <a:chOff x="0" y="0"/>
          <a:chExt cx="0" cy="0"/>
        </a:xfrm>
      </p:grpSpPr>
      <p:sp>
        <p:nvSpPr>
          <p:cNvPr id="3050" name="Google Shape;3050;p211"/>
          <p:cNvSpPr txBox="1"/>
          <p:nvPr>
            <p:ph idx="1" type="body"/>
          </p:nvPr>
        </p:nvSpPr>
        <p:spPr>
          <a:xfrm>
            <a:off x="287999" y="192024"/>
            <a:ext cx="2477765" cy="1429544"/>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0"/>
              </a:spcBef>
              <a:spcAft>
                <a:spcPts val="0"/>
              </a:spcAft>
              <a:buClr>
                <a:schemeClr val="lt2"/>
              </a:buClr>
              <a:buSzPts val="3199"/>
              <a:buFont typeface="IBM Plex Sans Light"/>
              <a:buNone/>
              <a:defRPr sz="3199">
                <a:solidFill>
                  <a:schemeClr val="lt2"/>
                </a:solidFill>
              </a:defRPr>
            </a:lvl1pPr>
            <a:lvl2pPr indent="-431736" lvl="1" marL="914400" algn="l">
              <a:lnSpc>
                <a:spcPct val="100000"/>
              </a:lnSpc>
              <a:spcBef>
                <a:spcPts val="0"/>
              </a:spcBef>
              <a:spcAft>
                <a:spcPts val="0"/>
              </a:spcAft>
              <a:buClr>
                <a:schemeClr val="lt1"/>
              </a:buClr>
              <a:buSzPts val="3199"/>
              <a:buFont typeface="IBM Plex Sans Light"/>
              <a:buChar char="–"/>
              <a:defRPr sz="3199">
                <a:solidFill>
                  <a:schemeClr val="lt1"/>
                </a:solidFill>
              </a:defRPr>
            </a:lvl2pPr>
            <a:lvl3pPr indent="-431736" lvl="2" marL="1371600" algn="l">
              <a:lnSpc>
                <a:spcPct val="100000"/>
              </a:lnSpc>
              <a:spcBef>
                <a:spcPts val="0"/>
              </a:spcBef>
              <a:spcAft>
                <a:spcPts val="0"/>
              </a:spcAft>
              <a:buClr>
                <a:schemeClr val="lt1"/>
              </a:buClr>
              <a:buSzPts val="3199"/>
              <a:buFont typeface="IBM Plex Sans Light"/>
              <a:buChar char="•"/>
              <a:defRPr sz="3199">
                <a:solidFill>
                  <a:schemeClr val="lt1"/>
                </a:solidFill>
              </a:defRPr>
            </a:lvl3pPr>
            <a:lvl4pPr indent="-431736" lvl="3" marL="1828800" algn="l">
              <a:lnSpc>
                <a:spcPct val="100000"/>
              </a:lnSpc>
              <a:spcBef>
                <a:spcPts val="0"/>
              </a:spcBef>
              <a:spcAft>
                <a:spcPts val="0"/>
              </a:spcAft>
              <a:buClr>
                <a:schemeClr val="lt1"/>
              </a:buClr>
              <a:buSzPts val="3199"/>
              <a:buFont typeface="IBM Plex Sans Light"/>
              <a:buChar char="–"/>
              <a:defRPr sz="3199">
                <a:solidFill>
                  <a:schemeClr val="lt1"/>
                </a:solidFill>
              </a:defRPr>
            </a:lvl4pPr>
            <a:lvl5pPr indent="-431736" lvl="4" marL="2286000" algn="l">
              <a:lnSpc>
                <a:spcPct val="100000"/>
              </a:lnSpc>
              <a:spcBef>
                <a:spcPts val="0"/>
              </a:spcBef>
              <a:spcAft>
                <a:spcPts val="0"/>
              </a:spcAft>
              <a:buClr>
                <a:schemeClr val="lt1"/>
              </a:buClr>
              <a:buSzPts val="3199"/>
              <a:buChar char="•"/>
              <a:defRPr sz="3199">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051" name="Google Shape;3051;p211"/>
          <p:cNvSpPr txBox="1"/>
          <p:nvPr>
            <p:ph idx="2" type="body"/>
          </p:nvPr>
        </p:nvSpPr>
        <p:spPr>
          <a:xfrm>
            <a:off x="9428522" y="284957"/>
            <a:ext cx="2476178" cy="5715794"/>
          </a:xfrm>
          <a:prstGeom prst="rect">
            <a:avLst/>
          </a:prstGeom>
          <a:noFill/>
          <a:ln>
            <a:noFill/>
          </a:ln>
        </p:spPr>
        <p:txBody>
          <a:bodyPr anchorCtr="0" anchor="t" bIns="0" lIns="0" spcFirstLastPara="1" rIns="0" wrap="square" tIns="0">
            <a:noAutofit/>
          </a:bodyPr>
          <a:lstStyle>
            <a:lvl1pPr indent="-228600" lvl="0" marL="457200" algn="l">
              <a:lnSpc>
                <a:spcPct val="120000"/>
              </a:lnSpc>
              <a:spcBef>
                <a:spcPts val="0"/>
              </a:spcBef>
              <a:spcAft>
                <a:spcPts val="0"/>
              </a:spcAft>
              <a:buClr>
                <a:schemeClr val="lt1"/>
              </a:buClr>
              <a:buSzPts val="800"/>
              <a:buFont typeface="IBM Plex Sans"/>
              <a:buNone/>
              <a:defRPr b="0" i="0" sz="800">
                <a:solidFill>
                  <a:schemeClr val="lt1"/>
                </a:solidFill>
                <a:latin typeface="IBM Plex Sans"/>
                <a:ea typeface="IBM Plex Sans"/>
                <a:cs typeface="IBM Plex Sans"/>
                <a:sym typeface="IBM Plex Sans"/>
              </a:defRPr>
            </a:lvl1pPr>
            <a:lvl2pPr indent="-279400" lvl="1" marL="9144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2pPr>
            <a:lvl3pPr indent="-279400" lvl="2" marL="13716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3pPr>
            <a:lvl4pPr indent="-279400" lvl="3" marL="18288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4pPr>
            <a:lvl5pPr indent="-279400" lvl="4" marL="2286000" algn="l">
              <a:lnSpc>
                <a:spcPct val="120000"/>
              </a:lnSpc>
              <a:spcBef>
                <a:spcPts val="0"/>
              </a:spcBef>
              <a:spcAft>
                <a:spcPts val="0"/>
              </a:spcAft>
              <a:buClr>
                <a:schemeClr val="lt1"/>
              </a:buClr>
              <a:buSzPts val="800"/>
              <a:buChar char="•"/>
              <a:defRPr b="0" i="0" sz="8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052" name="Google Shape;3052;p211"/>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53" name="Google Shape;3053;p211"/>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gal disclaimer, two columns">
  <p:cSld name="Legal disclaimer, two columns">
    <p:bg>
      <p:bgPr>
        <a:solidFill>
          <a:schemeClr val="dk1"/>
        </a:solidFill>
      </p:bgPr>
    </p:bg>
    <p:spTree>
      <p:nvGrpSpPr>
        <p:cNvPr id="3054" name="Shape 3054"/>
        <p:cNvGrpSpPr/>
        <p:nvPr/>
      </p:nvGrpSpPr>
      <p:grpSpPr>
        <a:xfrm>
          <a:off x="0" y="0"/>
          <a:ext cx="0" cy="0"/>
          <a:chOff x="0" y="0"/>
          <a:chExt cx="0" cy="0"/>
        </a:xfrm>
      </p:grpSpPr>
      <p:sp>
        <p:nvSpPr>
          <p:cNvPr id="3055" name="Google Shape;3055;p212"/>
          <p:cNvSpPr txBox="1"/>
          <p:nvPr>
            <p:ph idx="1" type="body"/>
          </p:nvPr>
        </p:nvSpPr>
        <p:spPr>
          <a:xfrm>
            <a:off x="287999" y="192024"/>
            <a:ext cx="2477765" cy="1429544"/>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0"/>
              </a:spcBef>
              <a:spcAft>
                <a:spcPts val="0"/>
              </a:spcAft>
              <a:buClr>
                <a:schemeClr val="lt2"/>
              </a:buClr>
              <a:buSzPts val="3199"/>
              <a:buFont typeface="IBM Plex Sans Light"/>
              <a:buNone/>
              <a:defRPr sz="3199">
                <a:solidFill>
                  <a:schemeClr val="lt2"/>
                </a:solidFill>
              </a:defRPr>
            </a:lvl1pPr>
            <a:lvl2pPr indent="-431736" lvl="1" marL="914400" algn="l">
              <a:lnSpc>
                <a:spcPct val="100000"/>
              </a:lnSpc>
              <a:spcBef>
                <a:spcPts val="0"/>
              </a:spcBef>
              <a:spcAft>
                <a:spcPts val="0"/>
              </a:spcAft>
              <a:buClr>
                <a:schemeClr val="lt1"/>
              </a:buClr>
              <a:buSzPts val="3199"/>
              <a:buFont typeface="IBM Plex Sans Light"/>
              <a:buChar char="–"/>
              <a:defRPr sz="3199">
                <a:solidFill>
                  <a:schemeClr val="lt1"/>
                </a:solidFill>
              </a:defRPr>
            </a:lvl2pPr>
            <a:lvl3pPr indent="-431736" lvl="2" marL="1371600" algn="l">
              <a:lnSpc>
                <a:spcPct val="100000"/>
              </a:lnSpc>
              <a:spcBef>
                <a:spcPts val="0"/>
              </a:spcBef>
              <a:spcAft>
                <a:spcPts val="0"/>
              </a:spcAft>
              <a:buClr>
                <a:schemeClr val="lt1"/>
              </a:buClr>
              <a:buSzPts val="3199"/>
              <a:buFont typeface="IBM Plex Sans Light"/>
              <a:buChar char="•"/>
              <a:defRPr sz="3199">
                <a:solidFill>
                  <a:schemeClr val="lt1"/>
                </a:solidFill>
              </a:defRPr>
            </a:lvl3pPr>
            <a:lvl4pPr indent="-431736" lvl="3" marL="1828800" algn="l">
              <a:lnSpc>
                <a:spcPct val="100000"/>
              </a:lnSpc>
              <a:spcBef>
                <a:spcPts val="0"/>
              </a:spcBef>
              <a:spcAft>
                <a:spcPts val="0"/>
              </a:spcAft>
              <a:buClr>
                <a:schemeClr val="lt1"/>
              </a:buClr>
              <a:buSzPts val="3199"/>
              <a:buFont typeface="IBM Plex Sans Light"/>
              <a:buChar char="–"/>
              <a:defRPr sz="3199">
                <a:solidFill>
                  <a:schemeClr val="lt1"/>
                </a:solidFill>
              </a:defRPr>
            </a:lvl4pPr>
            <a:lvl5pPr indent="-431736" lvl="4" marL="2286000" algn="l">
              <a:lnSpc>
                <a:spcPct val="100000"/>
              </a:lnSpc>
              <a:spcBef>
                <a:spcPts val="0"/>
              </a:spcBef>
              <a:spcAft>
                <a:spcPts val="0"/>
              </a:spcAft>
              <a:buClr>
                <a:schemeClr val="lt1"/>
              </a:buClr>
              <a:buSzPts val="3199"/>
              <a:buChar char="•"/>
              <a:defRPr sz="3199">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056" name="Google Shape;3056;p212"/>
          <p:cNvSpPr txBox="1"/>
          <p:nvPr>
            <p:ph idx="2" type="body"/>
          </p:nvPr>
        </p:nvSpPr>
        <p:spPr>
          <a:xfrm>
            <a:off x="9428522" y="284957"/>
            <a:ext cx="2476178" cy="5715794"/>
          </a:xfrm>
          <a:prstGeom prst="rect">
            <a:avLst/>
          </a:prstGeom>
          <a:noFill/>
          <a:ln>
            <a:noFill/>
          </a:ln>
        </p:spPr>
        <p:txBody>
          <a:bodyPr anchorCtr="0" anchor="t" bIns="0" lIns="0" spcFirstLastPara="1" rIns="0" wrap="square" tIns="0">
            <a:noAutofit/>
          </a:bodyPr>
          <a:lstStyle>
            <a:lvl1pPr indent="-228600" lvl="0" marL="457200" algn="l">
              <a:lnSpc>
                <a:spcPct val="120000"/>
              </a:lnSpc>
              <a:spcBef>
                <a:spcPts val="0"/>
              </a:spcBef>
              <a:spcAft>
                <a:spcPts val="0"/>
              </a:spcAft>
              <a:buClr>
                <a:schemeClr val="lt1"/>
              </a:buClr>
              <a:buSzPts val="800"/>
              <a:buFont typeface="IBM Plex Sans"/>
              <a:buNone/>
              <a:defRPr b="0" i="0" sz="800">
                <a:solidFill>
                  <a:schemeClr val="lt1"/>
                </a:solidFill>
                <a:latin typeface="IBM Plex Sans"/>
                <a:ea typeface="IBM Plex Sans"/>
                <a:cs typeface="IBM Plex Sans"/>
                <a:sym typeface="IBM Plex Sans"/>
              </a:defRPr>
            </a:lvl1pPr>
            <a:lvl2pPr indent="-279400" lvl="1" marL="9144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2pPr>
            <a:lvl3pPr indent="-279400" lvl="2" marL="13716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3pPr>
            <a:lvl4pPr indent="-279400" lvl="3" marL="18288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4pPr>
            <a:lvl5pPr indent="-279400" lvl="4" marL="2286000" algn="l">
              <a:lnSpc>
                <a:spcPct val="120000"/>
              </a:lnSpc>
              <a:spcBef>
                <a:spcPts val="0"/>
              </a:spcBef>
              <a:spcAft>
                <a:spcPts val="0"/>
              </a:spcAft>
              <a:buClr>
                <a:schemeClr val="lt1"/>
              </a:buClr>
              <a:buSzPts val="800"/>
              <a:buChar char="•"/>
              <a:defRPr b="0" i="0" sz="8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057" name="Google Shape;3057;p212"/>
          <p:cNvSpPr txBox="1"/>
          <p:nvPr>
            <p:ph idx="11" type="ftr"/>
          </p:nvPr>
        </p:nvSpPr>
        <p:spPr>
          <a:xfrm>
            <a:off x="290474" y="640238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58" name="Google Shape;3058;p212"/>
          <p:cNvSpPr txBox="1"/>
          <p:nvPr>
            <p:ph idx="3" type="body"/>
          </p:nvPr>
        </p:nvSpPr>
        <p:spPr>
          <a:xfrm>
            <a:off x="6380919" y="284957"/>
            <a:ext cx="2476178" cy="5715794"/>
          </a:xfrm>
          <a:prstGeom prst="rect">
            <a:avLst/>
          </a:prstGeom>
          <a:noFill/>
          <a:ln>
            <a:noFill/>
          </a:ln>
        </p:spPr>
        <p:txBody>
          <a:bodyPr anchorCtr="0" anchor="t" bIns="0" lIns="0" spcFirstLastPara="1" rIns="0" wrap="square" tIns="0">
            <a:noAutofit/>
          </a:bodyPr>
          <a:lstStyle>
            <a:lvl1pPr indent="-228600" lvl="0" marL="457200" algn="l">
              <a:lnSpc>
                <a:spcPct val="120000"/>
              </a:lnSpc>
              <a:spcBef>
                <a:spcPts val="0"/>
              </a:spcBef>
              <a:spcAft>
                <a:spcPts val="0"/>
              </a:spcAft>
              <a:buClr>
                <a:schemeClr val="lt1"/>
              </a:buClr>
              <a:buSzPts val="800"/>
              <a:buFont typeface="IBM Plex Sans"/>
              <a:buNone/>
              <a:defRPr b="0" i="0" sz="800">
                <a:solidFill>
                  <a:schemeClr val="lt1"/>
                </a:solidFill>
                <a:latin typeface="IBM Plex Sans"/>
                <a:ea typeface="IBM Plex Sans"/>
                <a:cs typeface="IBM Plex Sans"/>
                <a:sym typeface="IBM Plex Sans"/>
              </a:defRPr>
            </a:lvl1pPr>
            <a:lvl2pPr indent="-279400" lvl="1" marL="9144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2pPr>
            <a:lvl3pPr indent="-279400" lvl="2" marL="13716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3pPr>
            <a:lvl4pPr indent="-279400" lvl="3" marL="18288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4pPr>
            <a:lvl5pPr indent="-279400" lvl="4" marL="2286000" algn="l">
              <a:lnSpc>
                <a:spcPct val="120000"/>
              </a:lnSpc>
              <a:spcBef>
                <a:spcPts val="0"/>
              </a:spcBef>
              <a:spcAft>
                <a:spcPts val="0"/>
              </a:spcAft>
              <a:buClr>
                <a:schemeClr val="lt1"/>
              </a:buClr>
              <a:buSzPts val="800"/>
              <a:buChar char="•"/>
              <a:defRPr b="0" i="0" sz="8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059" name="Google Shape;3059;p212"/>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 slide">
    <p:bg>
      <p:bgPr>
        <a:solidFill>
          <a:schemeClr val="dk1"/>
        </a:solidFill>
      </p:bgPr>
    </p:bg>
    <p:spTree>
      <p:nvGrpSpPr>
        <p:cNvPr id="3060" name="Shape 3060"/>
        <p:cNvGrpSpPr/>
        <p:nvPr/>
      </p:nvGrpSpPr>
      <p:grpSpPr>
        <a:xfrm>
          <a:off x="0" y="0"/>
          <a:ext cx="0" cy="0"/>
          <a:chOff x="0" y="0"/>
          <a:chExt cx="0" cy="0"/>
        </a:xfrm>
      </p:grpSpPr>
      <p:sp>
        <p:nvSpPr>
          <p:cNvPr id="3061" name="Google Shape;3061;p213"/>
          <p:cNvSpPr txBox="1"/>
          <p:nvPr>
            <p:ph type="title"/>
          </p:nvPr>
        </p:nvSpPr>
        <p:spPr>
          <a:xfrm>
            <a:off x="287999" y="288036"/>
            <a:ext cx="2474590" cy="76352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3062" name="Google Shape;3062;p213"/>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63" name="Google Shape;3063;p213"/>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ta, 3 callouts, vertical">
  <p:cSld name="Data, 3 callouts, vertical">
    <p:bg>
      <p:bgPr>
        <a:solidFill>
          <a:schemeClr val="dk1"/>
        </a:solidFill>
      </p:bgPr>
    </p:bg>
    <p:spTree>
      <p:nvGrpSpPr>
        <p:cNvPr id="98" name="Shape 98"/>
        <p:cNvGrpSpPr/>
        <p:nvPr/>
      </p:nvGrpSpPr>
      <p:grpSpPr>
        <a:xfrm>
          <a:off x="0" y="0"/>
          <a:ext cx="0" cy="0"/>
          <a:chOff x="0" y="0"/>
          <a:chExt cx="0" cy="0"/>
        </a:xfrm>
      </p:grpSpPr>
      <p:sp>
        <p:nvSpPr>
          <p:cNvPr id="99" name="Google Shape;99;p94"/>
          <p:cNvSpPr txBox="1"/>
          <p:nvPr>
            <p:ph idx="1" type="body"/>
          </p:nvPr>
        </p:nvSpPr>
        <p:spPr>
          <a:xfrm>
            <a:off x="6383301" y="213241"/>
            <a:ext cx="2474590" cy="953294"/>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0"/>
              </a:spcBef>
              <a:spcAft>
                <a:spcPts val="0"/>
              </a:spcAft>
              <a:buClr>
                <a:schemeClr val="accent1"/>
              </a:buClr>
              <a:buSzPts val="6499"/>
              <a:buFont typeface="IBM Plex Sans Light"/>
              <a:buNone/>
              <a:defRPr sz="6499">
                <a:solidFill>
                  <a:schemeClr val="accent1"/>
                </a:solidFill>
              </a:defRPr>
            </a:lvl1pPr>
            <a:lvl2pPr indent="-342900" lvl="1" marL="914400" algn="l">
              <a:lnSpc>
                <a:spcPct val="110000"/>
              </a:lnSpc>
              <a:spcBef>
                <a:spcPts val="0"/>
              </a:spcBef>
              <a:spcAft>
                <a:spcPts val="0"/>
              </a:spcAft>
              <a:buClr>
                <a:schemeClr val="lt1"/>
              </a:buClr>
              <a:buSzPts val="1800"/>
              <a:buChar char="–"/>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00" name="Google Shape;100;p94"/>
          <p:cNvSpPr txBox="1"/>
          <p:nvPr>
            <p:ph idx="2" type="body"/>
          </p:nvPr>
        </p:nvSpPr>
        <p:spPr>
          <a:xfrm>
            <a:off x="9428523" y="214827"/>
            <a:ext cx="2474590" cy="951707"/>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0"/>
              </a:spcBef>
              <a:spcAft>
                <a:spcPts val="0"/>
              </a:spcAft>
              <a:buClr>
                <a:schemeClr val="accent1"/>
              </a:buClr>
              <a:buSzPts val="6499"/>
              <a:buFont typeface="IBM Plex Sans Light"/>
              <a:buNone/>
              <a:defRPr sz="6499">
                <a:solidFill>
                  <a:schemeClr val="accent1"/>
                </a:solidFill>
              </a:defRPr>
            </a:lvl1pPr>
            <a:lvl2pPr indent="-342900" lvl="1" marL="914400" algn="l">
              <a:lnSpc>
                <a:spcPct val="110000"/>
              </a:lnSpc>
              <a:spcBef>
                <a:spcPts val="0"/>
              </a:spcBef>
              <a:spcAft>
                <a:spcPts val="0"/>
              </a:spcAft>
              <a:buClr>
                <a:schemeClr val="lt1"/>
              </a:buClr>
              <a:buSzPts val="1800"/>
              <a:buChar char="–"/>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01" name="Google Shape;101;p94"/>
          <p:cNvSpPr txBox="1"/>
          <p:nvPr>
            <p:ph idx="3" type="body"/>
          </p:nvPr>
        </p:nvSpPr>
        <p:spPr>
          <a:xfrm>
            <a:off x="3333316" y="214884"/>
            <a:ext cx="2475384" cy="953956"/>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0"/>
              </a:spcBef>
              <a:spcAft>
                <a:spcPts val="0"/>
              </a:spcAft>
              <a:buClr>
                <a:schemeClr val="accent1"/>
              </a:buClr>
              <a:buSzPts val="6499"/>
              <a:buFont typeface="IBM Plex Sans Light"/>
              <a:buNone/>
              <a:defRPr sz="6499">
                <a:solidFill>
                  <a:schemeClr val="accent1"/>
                </a:solidFill>
              </a:defRPr>
            </a:lvl1pPr>
            <a:lvl2pPr indent="-228600" lvl="1" marL="914400" algn="l">
              <a:lnSpc>
                <a:spcPct val="110000"/>
              </a:lnSpc>
              <a:spcBef>
                <a:spcPts val="0"/>
              </a:spcBef>
              <a:spcAft>
                <a:spcPts val="0"/>
              </a:spcAft>
              <a:buClr>
                <a:schemeClr val="lt1"/>
              </a:buClr>
              <a:buSzPts val="1800"/>
              <a:buFont typeface="IBM Plex Sans Light"/>
              <a:buNone/>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02" name="Google Shape;102;p94"/>
          <p:cNvSpPr txBox="1"/>
          <p:nvPr>
            <p:ph type="title"/>
          </p:nvPr>
        </p:nvSpPr>
        <p:spPr>
          <a:xfrm>
            <a:off x="287999" y="288036"/>
            <a:ext cx="2474590" cy="142954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800"/>
              <a:buFont typeface="IBM Plex Sans Light"/>
              <a:buNone/>
              <a:defRPr sz="18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103" name="Google Shape;103;p94"/>
          <p:cNvSpPr txBox="1"/>
          <p:nvPr>
            <p:ph idx="4" type="body"/>
          </p:nvPr>
        </p:nvSpPr>
        <p:spPr>
          <a:xfrm>
            <a:off x="3333316" y="6021388"/>
            <a:ext cx="2475384" cy="571500"/>
          </a:xfrm>
          <a:prstGeom prst="rect">
            <a:avLst/>
          </a:prstGeom>
          <a:noFill/>
          <a:ln>
            <a:noFill/>
          </a:ln>
        </p:spPr>
        <p:txBody>
          <a:bodyPr anchorCtr="0" anchor="b" bIns="0" lIns="0" spcFirstLastPara="1" rIns="0" wrap="square" tIns="0">
            <a:noAutofit/>
          </a:bodyPr>
          <a:lstStyle>
            <a:lvl1pPr indent="-228600" lvl="0" marL="457200" algn="l">
              <a:lnSpc>
                <a:spcPct val="120000"/>
              </a:lnSpc>
              <a:spcBef>
                <a:spcPts val="0"/>
              </a:spcBef>
              <a:spcAft>
                <a:spcPts val="0"/>
              </a:spcAft>
              <a:buClr>
                <a:schemeClr val="lt1"/>
              </a:buClr>
              <a:buSzPts val="800"/>
              <a:buFont typeface="IBM Plex Sans"/>
              <a:buNone/>
              <a:defRPr b="0" i="0" sz="800">
                <a:solidFill>
                  <a:schemeClr val="lt1"/>
                </a:solidFill>
                <a:latin typeface="IBM Plex Sans"/>
                <a:ea typeface="IBM Plex Sans"/>
                <a:cs typeface="IBM Plex Sans"/>
                <a:sym typeface="IBM Plex Sans"/>
              </a:defRPr>
            </a:lvl1pPr>
            <a:lvl2pPr indent="-279400" lvl="1" marL="9144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2pPr>
            <a:lvl3pPr indent="-279400" lvl="2" marL="13716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3pPr>
            <a:lvl4pPr indent="-279400" lvl="3" marL="18288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4pPr>
            <a:lvl5pPr indent="-279400" lvl="4" marL="2286000" algn="l">
              <a:lnSpc>
                <a:spcPct val="120000"/>
              </a:lnSpc>
              <a:spcBef>
                <a:spcPts val="0"/>
              </a:spcBef>
              <a:spcAft>
                <a:spcPts val="0"/>
              </a:spcAft>
              <a:buClr>
                <a:schemeClr val="lt1"/>
              </a:buClr>
              <a:buSzPts val="800"/>
              <a:buChar char="•"/>
              <a:defRPr b="0" i="0" sz="8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04" name="Google Shape;104;p94"/>
          <p:cNvSpPr txBox="1"/>
          <p:nvPr>
            <p:ph idx="5" type="body"/>
          </p:nvPr>
        </p:nvSpPr>
        <p:spPr>
          <a:xfrm>
            <a:off x="3333316" y="1166534"/>
            <a:ext cx="2475384" cy="483652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05" name="Google Shape;105;p94"/>
          <p:cNvSpPr txBox="1"/>
          <p:nvPr>
            <p:ph idx="6" type="body"/>
          </p:nvPr>
        </p:nvSpPr>
        <p:spPr>
          <a:xfrm>
            <a:off x="6380919" y="1167327"/>
            <a:ext cx="2476178" cy="4833423"/>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06" name="Google Shape;106;p94"/>
          <p:cNvSpPr txBox="1"/>
          <p:nvPr>
            <p:ph idx="7" type="body"/>
          </p:nvPr>
        </p:nvSpPr>
        <p:spPr>
          <a:xfrm>
            <a:off x="9428522" y="1166533"/>
            <a:ext cx="2476178" cy="4833423"/>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07" name="Google Shape;107;p94"/>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108" name="Google Shape;108;p94"/>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slide">
  <p:cSld name="End slide">
    <p:bg>
      <p:bgPr>
        <a:solidFill>
          <a:schemeClr val="dk1"/>
        </a:solidFill>
      </p:bgPr>
    </p:bg>
    <p:spTree>
      <p:nvGrpSpPr>
        <p:cNvPr id="3064" name="Shape 3064"/>
        <p:cNvGrpSpPr/>
        <p:nvPr/>
      </p:nvGrpSpPr>
      <p:grpSpPr>
        <a:xfrm>
          <a:off x="0" y="0"/>
          <a:ext cx="0" cy="0"/>
          <a:chOff x="0" y="0"/>
          <a:chExt cx="0" cy="0"/>
        </a:xfrm>
      </p:grpSpPr>
      <p:pic>
        <p:nvPicPr>
          <p:cNvPr id="3065" name="Google Shape;3065;p214"/>
          <p:cNvPicPr preferRelativeResize="0"/>
          <p:nvPr/>
        </p:nvPicPr>
        <p:blipFill rotWithShape="1">
          <a:blip r:embed="rId2">
            <a:alphaModFix/>
          </a:blip>
          <a:srcRect b="0" l="0" r="0" t="0"/>
          <a:stretch/>
        </p:blipFill>
        <p:spPr>
          <a:xfrm>
            <a:off x="5232004" y="3084230"/>
            <a:ext cx="1727991" cy="689541"/>
          </a:xfrm>
          <a:prstGeom prst="rect">
            <a:avLst/>
          </a:prstGeom>
          <a:noFill/>
          <a:ln>
            <a:noFill/>
          </a:ln>
        </p:spPr>
      </p:pic>
    </p:spTree>
  </p:cSld>
  <p:clrMapOvr>
    <a:masterClrMapping/>
  </p:clrMapOvr>
</p:sldLayout>
</file>

<file path=ppt/slideLayouts/slideLayout1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bm sign-off">
  <p:cSld name="ibm sign-off">
    <p:bg>
      <p:bgPr>
        <a:solidFill>
          <a:schemeClr val="lt1"/>
        </a:solidFill>
      </p:bgPr>
    </p:bg>
    <p:spTree>
      <p:nvGrpSpPr>
        <p:cNvPr id="3066" name="Shape 3066"/>
        <p:cNvGrpSpPr/>
        <p:nvPr/>
      </p:nvGrpSpPr>
      <p:grpSpPr>
        <a:xfrm>
          <a:off x="0" y="0"/>
          <a:ext cx="0" cy="0"/>
          <a:chOff x="0" y="0"/>
          <a:chExt cx="0" cy="0"/>
        </a:xfrm>
      </p:grpSpPr>
      <p:pic>
        <p:nvPicPr>
          <p:cNvPr descr="IBM 8-bar logo" id="3067" name="Google Shape;3067;p215"/>
          <p:cNvPicPr preferRelativeResize="0"/>
          <p:nvPr/>
        </p:nvPicPr>
        <p:blipFill rotWithShape="1">
          <a:blip r:embed="rId2">
            <a:alphaModFix/>
          </a:blip>
          <a:srcRect b="0" l="0" r="0" t="0"/>
          <a:stretch/>
        </p:blipFill>
        <p:spPr>
          <a:xfrm>
            <a:off x="5234606" y="3087490"/>
            <a:ext cx="1722793" cy="683026"/>
          </a:xfrm>
          <a:prstGeom prst="rect">
            <a:avLst/>
          </a:prstGeom>
          <a:noFill/>
          <a:ln>
            <a:noFill/>
          </a:ln>
        </p:spPr>
      </p:pic>
      <p:sp>
        <p:nvSpPr>
          <p:cNvPr id="3068" name="Google Shape;3068;p215"/>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69" name="Google Shape;3069;p215"/>
          <p:cNvSpPr txBox="1"/>
          <p:nvPr>
            <p:ph idx="12" type="sldNum"/>
          </p:nvPr>
        </p:nvSpPr>
        <p:spPr>
          <a:xfrm>
            <a:off x="11769264" y="6469380"/>
            <a:ext cx="135436" cy="123111"/>
          </a:xfrm>
          <a:prstGeom prst="rect">
            <a:avLst/>
          </a:prstGeom>
          <a:noFill/>
          <a:ln>
            <a:noFill/>
          </a:ln>
        </p:spPr>
        <p:txBody>
          <a:bodyPr anchorCtr="0" anchor="b"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ta, 2 callouts, horizontal">
  <p:cSld name="Data, 2 callouts, horizontal">
    <p:bg>
      <p:bgPr>
        <a:solidFill>
          <a:schemeClr val="dk1"/>
        </a:solidFill>
      </p:bgPr>
    </p:bg>
    <p:spTree>
      <p:nvGrpSpPr>
        <p:cNvPr id="109" name="Shape 109"/>
        <p:cNvGrpSpPr/>
        <p:nvPr/>
      </p:nvGrpSpPr>
      <p:grpSpPr>
        <a:xfrm>
          <a:off x="0" y="0"/>
          <a:ext cx="0" cy="0"/>
          <a:chOff x="0" y="0"/>
          <a:chExt cx="0" cy="0"/>
        </a:xfrm>
      </p:grpSpPr>
      <p:cxnSp>
        <p:nvCxnSpPr>
          <p:cNvPr id="110" name="Google Shape;110;p95"/>
          <p:cNvCxnSpPr/>
          <p:nvPr/>
        </p:nvCxnSpPr>
        <p:spPr>
          <a:xfrm>
            <a:off x="284126" y="3048000"/>
            <a:ext cx="11620574" cy="0"/>
          </a:xfrm>
          <a:prstGeom prst="straightConnector1">
            <a:avLst/>
          </a:prstGeom>
          <a:noFill/>
          <a:ln cap="flat" cmpd="sng" w="12700">
            <a:solidFill>
              <a:schemeClr val="lt1"/>
            </a:solidFill>
            <a:prstDash val="solid"/>
            <a:round/>
            <a:headEnd len="sm" w="sm" type="none"/>
            <a:tailEnd len="sm" w="sm" type="none"/>
          </a:ln>
        </p:spPr>
      </p:cxnSp>
      <p:sp>
        <p:nvSpPr>
          <p:cNvPr id="111" name="Google Shape;111;p95"/>
          <p:cNvSpPr txBox="1"/>
          <p:nvPr>
            <p:ph type="title"/>
          </p:nvPr>
        </p:nvSpPr>
        <p:spPr>
          <a:xfrm>
            <a:off x="287300" y="201168"/>
            <a:ext cx="2474590" cy="266779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4299"/>
              <a:buFont typeface="IBM Plex Sans Light"/>
              <a:buNone/>
              <a:defRPr sz="4299">
                <a:solidFill>
                  <a:schemeClr val="accent1"/>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112" name="Google Shape;112;p95"/>
          <p:cNvSpPr txBox="1"/>
          <p:nvPr>
            <p:ph idx="1" type="body"/>
          </p:nvPr>
        </p:nvSpPr>
        <p:spPr>
          <a:xfrm>
            <a:off x="3333316" y="201168"/>
            <a:ext cx="5523781" cy="2667794"/>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1"/>
              </a:buClr>
              <a:buSzPts val="4299"/>
              <a:buFont typeface="IBM Plex Sans Light"/>
              <a:buNone/>
              <a:defRPr sz="4299">
                <a:solidFill>
                  <a:schemeClr val="lt1"/>
                </a:solidFill>
              </a:defRPr>
            </a:lvl1pPr>
            <a:lvl2pPr indent="-501586" lvl="1" marL="914400" algn="l">
              <a:lnSpc>
                <a:spcPct val="100000"/>
              </a:lnSpc>
              <a:spcBef>
                <a:spcPts val="0"/>
              </a:spcBef>
              <a:spcAft>
                <a:spcPts val="0"/>
              </a:spcAft>
              <a:buClr>
                <a:schemeClr val="lt1"/>
              </a:buClr>
              <a:buSzPts val="4299"/>
              <a:buFont typeface="IBM Plex Sans Light"/>
              <a:buChar char="–"/>
              <a:defRPr sz="4299">
                <a:solidFill>
                  <a:schemeClr val="lt1"/>
                </a:solidFill>
              </a:defRPr>
            </a:lvl2pPr>
            <a:lvl3pPr indent="-501586" lvl="2" marL="1371600" algn="l">
              <a:lnSpc>
                <a:spcPct val="100000"/>
              </a:lnSpc>
              <a:spcBef>
                <a:spcPts val="0"/>
              </a:spcBef>
              <a:spcAft>
                <a:spcPts val="0"/>
              </a:spcAft>
              <a:buClr>
                <a:schemeClr val="lt1"/>
              </a:buClr>
              <a:buSzPts val="4299"/>
              <a:buFont typeface="IBM Plex Sans Light"/>
              <a:buChar char="•"/>
              <a:defRPr sz="4299">
                <a:solidFill>
                  <a:schemeClr val="lt1"/>
                </a:solidFill>
              </a:defRPr>
            </a:lvl3pPr>
            <a:lvl4pPr indent="-501586" lvl="3" marL="1828800" algn="l">
              <a:lnSpc>
                <a:spcPct val="100000"/>
              </a:lnSpc>
              <a:spcBef>
                <a:spcPts val="0"/>
              </a:spcBef>
              <a:spcAft>
                <a:spcPts val="0"/>
              </a:spcAft>
              <a:buClr>
                <a:schemeClr val="lt1"/>
              </a:buClr>
              <a:buSzPts val="4299"/>
              <a:buFont typeface="IBM Plex Sans Light"/>
              <a:buChar char="–"/>
              <a:defRPr sz="4299">
                <a:solidFill>
                  <a:schemeClr val="lt1"/>
                </a:solidFill>
              </a:defRPr>
            </a:lvl4pPr>
            <a:lvl5pPr indent="-501586" lvl="4" marL="2286000" algn="l">
              <a:lnSpc>
                <a:spcPct val="100000"/>
              </a:lnSpc>
              <a:spcBef>
                <a:spcPts val="0"/>
              </a:spcBef>
              <a:spcAft>
                <a:spcPts val="0"/>
              </a:spcAft>
              <a:buClr>
                <a:schemeClr val="lt1"/>
              </a:buClr>
              <a:buSzPts val="4299"/>
              <a:buChar char="•"/>
              <a:defRPr sz="4299">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13" name="Google Shape;113;p95"/>
          <p:cNvSpPr txBox="1"/>
          <p:nvPr>
            <p:ph idx="2" type="body"/>
          </p:nvPr>
        </p:nvSpPr>
        <p:spPr>
          <a:xfrm>
            <a:off x="287300" y="3238500"/>
            <a:ext cx="2474590" cy="26670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accent1"/>
              </a:buClr>
              <a:buSzPts val="4299"/>
              <a:buFont typeface="IBM Plex Sans Light"/>
              <a:buNone/>
              <a:defRPr sz="4299">
                <a:solidFill>
                  <a:schemeClr val="accent1"/>
                </a:solidFill>
              </a:defRPr>
            </a:lvl1pPr>
            <a:lvl2pPr indent="-501586" lvl="1" marL="914400" algn="l">
              <a:lnSpc>
                <a:spcPct val="100000"/>
              </a:lnSpc>
              <a:spcBef>
                <a:spcPts val="0"/>
              </a:spcBef>
              <a:spcAft>
                <a:spcPts val="0"/>
              </a:spcAft>
              <a:buClr>
                <a:schemeClr val="accent1"/>
              </a:buClr>
              <a:buSzPts val="4299"/>
              <a:buFont typeface="IBM Plex Sans Light"/>
              <a:buChar char="–"/>
              <a:defRPr sz="4299">
                <a:solidFill>
                  <a:schemeClr val="accent1"/>
                </a:solidFill>
              </a:defRPr>
            </a:lvl2pPr>
            <a:lvl3pPr indent="-501586" lvl="2" marL="1371600" algn="l">
              <a:lnSpc>
                <a:spcPct val="100000"/>
              </a:lnSpc>
              <a:spcBef>
                <a:spcPts val="0"/>
              </a:spcBef>
              <a:spcAft>
                <a:spcPts val="0"/>
              </a:spcAft>
              <a:buClr>
                <a:schemeClr val="accent1"/>
              </a:buClr>
              <a:buSzPts val="4299"/>
              <a:buFont typeface="IBM Plex Sans Light"/>
              <a:buChar char="•"/>
              <a:defRPr sz="4299">
                <a:solidFill>
                  <a:schemeClr val="accent1"/>
                </a:solidFill>
              </a:defRPr>
            </a:lvl3pPr>
            <a:lvl4pPr indent="-501586" lvl="3" marL="1828800" algn="l">
              <a:lnSpc>
                <a:spcPct val="100000"/>
              </a:lnSpc>
              <a:spcBef>
                <a:spcPts val="0"/>
              </a:spcBef>
              <a:spcAft>
                <a:spcPts val="0"/>
              </a:spcAft>
              <a:buClr>
                <a:schemeClr val="accent1"/>
              </a:buClr>
              <a:buSzPts val="4299"/>
              <a:buFont typeface="IBM Plex Sans Light"/>
              <a:buChar char="–"/>
              <a:defRPr sz="4299">
                <a:solidFill>
                  <a:schemeClr val="accent1"/>
                </a:solidFill>
              </a:defRPr>
            </a:lvl4pPr>
            <a:lvl5pPr indent="-501586" lvl="4" marL="2286000" algn="l">
              <a:lnSpc>
                <a:spcPct val="100000"/>
              </a:lnSpc>
              <a:spcBef>
                <a:spcPts val="1450"/>
              </a:spcBef>
              <a:spcAft>
                <a:spcPts val="0"/>
              </a:spcAft>
              <a:buClr>
                <a:schemeClr val="accent1"/>
              </a:buClr>
              <a:buSzPts val="4299"/>
              <a:buChar char="•"/>
              <a:defRPr sz="4299">
                <a:solidFill>
                  <a:schemeClr val="accen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14" name="Google Shape;114;p95"/>
          <p:cNvSpPr txBox="1"/>
          <p:nvPr>
            <p:ph idx="3" type="body"/>
          </p:nvPr>
        </p:nvSpPr>
        <p:spPr>
          <a:xfrm>
            <a:off x="3333316" y="3238500"/>
            <a:ext cx="5523781" cy="26670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1"/>
              </a:buClr>
              <a:buSzPts val="4299"/>
              <a:buFont typeface="IBM Plex Sans Light"/>
              <a:buNone/>
              <a:defRPr sz="4299">
                <a:solidFill>
                  <a:schemeClr val="lt1"/>
                </a:solidFill>
              </a:defRPr>
            </a:lvl1pPr>
            <a:lvl2pPr indent="-501586" lvl="1" marL="914400" algn="l">
              <a:lnSpc>
                <a:spcPct val="100000"/>
              </a:lnSpc>
              <a:spcBef>
                <a:spcPts val="0"/>
              </a:spcBef>
              <a:spcAft>
                <a:spcPts val="0"/>
              </a:spcAft>
              <a:buClr>
                <a:schemeClr val="lt1"/>
              </a:buClr>
              <a:buSzPts val="4299"/>
              <a:buFont typeface="IBM Plex Sans Light"/>
              <a:buChar char="–"/>
              <a:defRPr sz="4299">
                <a:solidFill>
                  <a:schemeClr val="lt1"/>
                </a:solidFill>
              </a:defRPr>
            </a:lvl2pPr>
            <a:lvl3pPr indent="-501586" lvl="2" marL="1371600" algn="l">
              <a:lnSpc>
                <a:spcPct val="100000"/>
              </a:lnSpc>
              <a:spcBef>
                <a:spcPts val="0"/>
              </a:spcBef>
              <a:spcAft>
                <a:spcPts val="0"/>
              </a:spcAft>
              <a:buClr>
                <a:schemeClr val="lt1"/>
              </a:buClr>
              <a:buSzPts val="4299"/>
              <a:buFont typeface="IBM Plex Sans Light"/>
              <a:buChar char="•"/>
              <a:defRPr sz="4299">
                <a:solidFill>
                  <a:schemeClr val="lt1"/>
                </a:solidFill>
              </a:defRPr>
            </a:lvl3pPr>
            <a:lvl4pPr indent="-501586" lvl="3" marL="1828800" algn="l">
              <a:lnSpc>
                <a:spcPct val="100000"/>
              </a:lnSpc>
              <a:spcBef>
                <a:spcPts val="0"/>
              </a:spcBef>
              <a:spcAft>
                <a:spcPts val="0"/>
              </a:spcAft>
              <a:buClr>
                <a:schemeClr val="lt1"/>
              </a:buClr>
              <a:buSzPts val="4299"/>
              <a:buFont typeface="IBM Plex Sans Light"/>
              <a:buChar char="–"/>
              <a:defRPr sz="4299">
                <a:solidFill>
                  <a:schemeClr val="lt1"/>
                </a:solidFill>
              </a:defRPr>
            </a:lvl4pPr>
            <a:lvl5pPr indent="-501586" lvl="4" marL="2286000" algn="l">
              <a:lnSpc>
                <a:spcPct val="100000"/>
              </a:lnSpc>
              <a:spcBef>
                <a:spcPts val="0"/>
              </a:spcBef>
              <a:spcAft>
                <a:spcPts val="0"/>
              </a:spcAft>
              <a:buClr>
                <a:schemeClr val="lt1"/>
              </a:buClr>
              <a:buSzPts val="4299"/>
              <a:buChar char="•"/>
              <a:defRPr sz="4299">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15" name="Google Shape;115;p95"/>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116" name="Google Shape;116;p95"/>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imagery, half, business unit">
  <p:cSld name="Cover, imagery, half, business unit">
    <p:bg>
      <p:bgPr>
        <a:solidFill>
          <a:schemeClr val="dk1"/>
        </a:solidFill>
      </p:bgPr>
    </p:bg>
    <p:spTree>
      <p:nvGrpSpPr>
        <p:cNvPr id="18" name="Shape 18"/>
        <p:cNvGrpSpPr/>
        <p:nvPr/>
      </p:nvGrpSpPr>
      <p:grpSpPr>
        <a:xfrm>
          <a:off x="0" y="0"/>
          <a:ext cx="0" cy="0"/>
          <a:chOff x="0" y="0"/>
          <a:chExt cx="0" cy="0"/>
        </a:xfrm>
      </p:grpSpPr>
      <p:sp>
        <p:nvSpPr>
          <p:cNvPr id="19" name="Google Shape;19;p32"/>
          <p:cNvSpPr/>
          <p:nvPr>
            <p:ph idx="2" type="pic"/>
          </p:nvPr>
        </p:nvSpPr>
        <p:spPr>
          <a:xfrm>
            <a:off x="6380919" y="284956"/>
            <a:ext cx="5523781" cy="6287294"/>
          </a:xfrm>
          <a:prstGeom prst="rect">
            <a:avLst/>
          </a:prstGeom>
          <a:solidFill>
            <a:srgbClr val="E0E0E0"/>
          </a:solidFill>
          <a:ln>
            <a:noFill/>
          </a:ln>
        </p:spPr>
      </p:sp>
      <p:sp>
        <p:nvSpPr>
          <p:cNvPr id="20" name="Google Shape;20;p32"/>
          <p:cNvSpPr txBox="1"/>
          <p:nvPr>
            <p:ph type="title"/>
          </p:nvPr>
        </p:nvSpPr>
        <p:spPr>
          <a:xfrm>
            <a:off x="287999" y="763524"/>
            <a:ext cx="5049180" cy="4668838"/>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4299"/>
              <a:buFont typeface="IBM Plex Sans Light"/>
              <a:buNone/>
              <a:defRPr sz="42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1" name="Google Shape;21;p32"/>
          <p:cNvSpPr txBox="1"/>
          <p:nvPr>
            <p:ph idx="1" type="body"/>
          </p:nvPr>
        </p:nvSpPr>
        <p:spPr>
          <a:xfrm>
            <a:off x="287999" y="288036"/>
            <a:ext cx="5049180" cy="2857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2"/>
              </a:buClr>
              <a:buSzPts val="1400"/>
              <a:buFont typeface="IBM Plex Sans Light"/>
              <a:buNone/>
              <a:defRPr sz="1400">
                <a:solidFill>
                  <a:schemeClr val="lt2"/>
                </a:solidFill>
              </a:defRPr>
            </a:lvl1pPr>
            <a:lvl2pPr indent="-342900" lvl="1" marL="914400" algn="l">
              <a:lnSpc>
                <a:spcPct val="110000"/>
              </a:lnSpc>
              <a:spcBef>
                <a:spcPts val="0"/>
              </a:spcBef>
              <a:spcAft>
                <a:spcPts val="0"/>
              </a:spcAft>
              <a:buClr>
                <a:schemeClr val="lt1"/>
              </a:buClr>
              <a:buSzPts val="1800"/>
              <a:buFont typeface="IBM Plex Sans Light"/>
              <a:buChar char="–"/>
              <a:defRPr/>
            </a:lvl2pPr>
            <a:lvl3pPr indent="-342900" lvl="2" marL="1371600" algn="l">
              <a:lnSpc>
                <a:spcPct val="110000"/>
              </a:lnSpc>
              <a:spcBef>
                <a:spcPts val="0"/>
              </a:spcBef>
              <a:spcAft>
                <a:spcPts val="0"/>
              </a:spcAft>
              <a:buClr>
                <a:schemeClr val="lt1"/>
              </a:buClr>
              <a:buSzPts val="1800"/>
              <a:buFont typeface="IBM Plex Sans Light"/>
              <a:buChar char="•"/>
              <a:defRPr/>
            </a:lvl3pPr>
            <a:lvl4pPr indent="-342900" lvl="3" marL="1828800" algn="l">
              <a:lnSpc>
                <a:spcPct val="110000"/>
              </a:lnSpc>
              <a:spcBef>
                <a:spcPts val="0"/>
              </a:spcBef>
              <a:spcAft>
                <a:spcPts val="0"/>
              </a:spcAft>
              <a:buClr>
                <a:schemeClr val="lt1"/>
              </a:buClr>
              <a:buSzPts val="1800"/>
              <a:buFont typeface="IBM Plex Sans Light"/>
              <a:buChar char="–"/>
              <a:defRPr/>
            </a:lvl4pPr>
            <a:lvl5pPr indent="-342900" lvl="4" marL="2286000" algn="l">
              <a:lnSpc>
                <a:spcPct val="110000"/>
              </a:lnSpc>
              <a:spcBef>
                <a:spcPts val="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pic>
        <p:nvPicPr>
          <p:cNvPr id="22" name="Google Shape;22;p32"/>
          <p:cNvPicPr preferRelativeResize="0"/>
          <p:nvPr/>
        </p:nvPicPr>
        <p:blipFill rotWithShape="1">
          <a:blip r:embed="rId2">
            <a:alphaModFix/>
          </a:blip>
          <a:srcRect b="0" l="0" r="0" t="0"/>
          <a:stretch/>
        </p:blipFill>
        <p:spPr>
          <a:xfrm>
            <a:off x="288888" y="6263482"/>
            <a:ext cx="819043" cy="30480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ta, 3 callouts, horizontal">
  <p:cSld name="Data, 3 callouts, horizontal">
    <p:bg>
      <p:bgPr>
        <a:solidFill>
          <a:schemeClr val="dk1"/>
        </a:solidFill>
      </p:bgPr>
    </p:bg>
    <p:spTree>
      <p:nvGrpSpPr>
        <p:cNvPr id="117" name="Shape 117"/>
        <p:cNvGrpSpPr/>
        <p:nvPr/>
      </p:nvGrpSpPr>
      <p:grpSpPr>
        <a:xfrm>
          <a:off x="0" y="0"/>
          <a:ext cx="0" cy="0"/>
          <a:chOff x="0" y="0"/>
          <a:chExt cx="0" cy="0"/>
        </a:xfrm>
      </p:grpSpPr>
      <p:cxnSp>
        <p:nvCxnSpPr>
          <p:cNvPr id="118" name="Google Shape;118;p96"/>
          <p:cNvCxnSpPr/>
          <p:nvPr/>
        </p:nvCxnSpPr>
        <p:spPr>
          <a:xfrm>
            <a:off x="3333316" y="4095750"/>
            <a:ext cx="8571384" cy="0"/>
          </a:xfrm>
          <a:prstGeom prst="straightConnector1">
            <a:avLst/>
          </a:prstGeom>
          <a:noFill/>
          <a:ln cap="flat" cmpd="sng" w="12700">
            <a:solidFill>
              <a:schemeClr val="lt1"/>
            </a:solidFill>
            <a:prstDash val="solid"/>
            <a:round/>
            <a:headEnd len="sm" w="sm" type="none"/>
            <a:tailEnd len="sm" w="sm" type="none"/>
          </a:ln>
        </p:spPr>
      </p:cxnSp>
      <p:cxnSp>
        <p:nvCxnSpPr>
          <p:cNvPr id="119" name="Google Shape;119;p96"/>
          <p:cNvCxnSpPr/>
          <p:nvPr/>
        </p:nvCxnSpPr>
        <p:spPr>
          <a:xfrm>
            <a:off x="3333316" y="2000250"/>
            <a:ext cx="8571384" cy="0"/>
          </a:xfrm>
          <a:prstGeom prst="straightConnector1">
            <a:avLst/>
          </a:prstGeom>
          <a:noFill/>
          <a:ln cap="flat" cmpd="sng" w="12700">
            <a:solidFill>
              <a:schemeClr val="lt1"/>
            </a:solidFill>
            <a:prstDash val="solid"/>
            <a:round/>
            <a:headEnd len="sm" w="sm" type="none"/>
            <a:tailEnd len="sm" w="sm" type="none"/>
          </a:ln>
        </p:spPr>
      </p:cxnSp>
      <p:sp>
        <p:nvSpPr>
          <p:cNvPr id="120" name="Google Shape;120;p96"/>
          <p:cNvSpPr txBox="1"/>
          <p:nvPr>
            <p:ph idx="1" type="body"/>
          </p:nvPr>
        </p:nvSpPr>
        <p:spPr>
          <a:xfrm>
            <a:off x="3333316" y="205740"/>
            <a:ext cx="2475384" cy="1429544"/>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0"/>
              </a:spcBef>
              <a:spcAft>
                <a:spcPts val="0"/>
              </a:spcAft>
              <a:buClr>
                <a:schemeClr val="accent1"/>
              </a:buClr>
              <a:buSzPts val="6499"/>
              <a:buFont typeface="IBM Plex Sans Light"/>
              <a:buNone/>
              <a:defRPr sz="6499">
                <a:solidFill>
                  <a:schemeClr val="accent1"/>
                </a:solidFill>
              </a:defRPr>
            </a:lvl1pPr>
            <a:lvl2pPr indent="-228600" lvl="1" marL="914400" algn="l">
              <a:lnSpc>
                <a:spcPct val="110000"/>
              </a:lnSpc>
              <a:spcBef>
                <a:spcPts val="0"/>
              </a:spcBef>
              <a:spcAft>
                <a:spcPts val="0"/>
              </a:spcAft>
              <a:buClr>
                <a:schemeClr val="lt1"/>
              </a:buClr>
              <a:buSzPts val="1800"/>
              <a:buFont typeface="IBM Plex Sans Light"/>
              <a:buNone/>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21" name="Google Shape;121;p96"/>
          <p:cNvSpPr txBox="1"/>
          <p:nvPr>
            <p:ph type="title"/>
          </p:nvPr>
        </p:nvSpPr>
        <p:spPr>
          <a:xfrm>
            <a:off x="287999" y="288036"/>
            <a:ext cx="2474590" cy="142954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800"/>
              <a:buFont typeface="IBM Plex Sans Light"/>
              <a:buNone/>
              <a:defRPr sz="18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122" name="Google Shape;122;p96"/>
          <p:cNvSpPr txBox="1"/>
          <p:nvPr>
            <p:ph idx="2" type="body"/>
          </p:nvPr>
        </p:nvSpPr>
        <p:spPr>
          <a:xfrm>
            <a:off x="3333316" y="6021388"/>
            <a:ext cx="2475384" cy="571500"/>
          </a:xfrm>
          <a:prstGeom prst="rect">
            <a:avLst/>
          </a:prstGeom>
          <a:noFill/>
          <a:ln>
            <a:noFill/>
          </a:ln>
        </p:spPr>
        <p:txBody>
          <a:bodyPr anchorCtr="0" anchor="b" bIns="0" lIns="0" spcFirstLastPara="1" rIns="0" wrap="square" tIns="0">
            <a:noAutofit/>
          </a:bodyPr>
          <a:lstStyle>
            <a:lvl1pPr indent="-228600" lvl="0" marL="457200" algn="l">
              <a:lnSpc>
                <a:spcPct val="120000"/>
              </a:lnSpc>
              <a:spcBef>
                <a:spcPts val="0"/>
              </a:spcBef>
              <a:spcAft>
                <a:spcPts val="0"/>
              </a:spcAft>
              <a:buClr>
                <a:schemeClr val="lt1"/>
              </a:buClr>
              <a:buSzPts val="800"/>
              <a:buFont typeface="IBM Plex Sans"/>
              <a:buNone/>
              <a:defRPr b="0" i="0" sz="800">
                <a:solidFill>
                  <a:schemeClr val="lt1"/>
                </a:solidFill>
                <a:latin typeface="IBM Plex Sans"/>
                <a:ea typeface="IBM Plex Sans"/>
                <a:cs typeface="IBM Plex Sans"/>
                <a:sym typeface="IBM Plex Sans"/>
              </a:defRPr>
            </a:lvl1pPr>
            <a:lvl2pPr indent="-279400" lvl="1" marL="9144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2pPr>
            <a:lvl3pPr indent="-279400" lvl="2" marL="13716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3pPr>
            <a:lvl4pPr indent="-279400" lvl="3" marL="18288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4pPr>
            <a:lvl5pPr indent="-279400" lvl="4" marL="2286000" algn="l">
              <a:lnSpc>
                <a:spcPct val="120000"/>
              </a:lnSpc>
              <a:spcBef>
                <a:spcPts val="0"/>
              </a:spcBef>
              <a:spcAft>
                <a:spcPts val="0"/>
              </a:spcAft>
              <a:buClr>
                <a:srgbClr val="000000"/>
              </a:buClr>
              <a:buSzPts val="800"/>
              <a:buChar char="•"/>
              <a:defRPr b="0" i="0" sz="800">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23" name="Google Shape;123;p96"/>
          <p:cNvSpPr txBox="1"/>
          <p:nvPr>
            <p:ph idx="3" type="body"/>
          </p:nvPr>
        </p:nvSpPr>
        <p:spPr>
          <a:xfrm>
            <a:off x="6380919" y="288036"/>
            <a:ext cx="3809504" cy="142954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24" name="Google Shape;124;p96"/>
          <p:cNvSpPr txBox="1"/>
          <p:nvPr>
            <p:ph idx="4" type="body"/>
          </p:nvPr>
        </p:nvSpPr>
        <p:spPr>
          <a:xfrm>
            <a:off x="6380919" y="2190750"/>
            <a:ext cx="3809504" cy="14287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25" name="Google Shape;125;p96"/>
          <p:cNvSpPr txBox="1"/>
          <p:nvPr>
            <p:ph idx="5" type="body"/>
          </p:nvPr>
        </p:nvSpPr>
        <p:spPr>
          <a:xfrm>
            <a:off x="6380919" y="4286250"/>
            <a:ext cx="3809504" cy="14287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26" name="Google Shape;126;p96"/>
          <p:cNvSpPr txBox="1"/>
          <p:nvPr>
            <p:ph idx="6" type="body"/>
          </p:nvPr>
        </p:nvSpPr>
        <p:spPr>
          <a:xfrm>
            <a:off x="3333316" y="2093976"/>
            <a:ext cx="2475384" cy="1428753"/>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0"/>
              </a:spcBef>
              <a:spcAft>
                <a:spcPts val="0"/>
              </a:spcAft>
              <a:buClr>
                <a:schemeClr val="accent1"/>
              </a:buClr>
              <a:buSzPts val="6499"/>
              <a:buFont typeface="IBM Plex Sans Light"/>
              <a:buNone/>
              <a:defRPr sz="6499">
                <a:solidFill>
                  <a:schemeClr val="accent1"/>
                </a:solidFill>
              </a:defRPr>
            </a:lvl1pPr>
            <a:lvl2pPr indent="-342900" lvl="1" marL="914400" algn="l">
              <a:lnSpc>
                <a:spcPct val="110000"/>
              </a:lnSpc>
              <a:spcBef>
                <a:spcPts val="0"/>
              </a:spcBef>
              <a:spcAft>
                <a:spcPts val="0"/>
              </a:spcAft>
              <a:buClr>
                <a:schemeClr val="lt1"/>
              </a:buClr>
              <a:buSzPts val="1800"/>
              <a:buChar char="–"/>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27" name="Google Shape;127;p96"/>
          <p:cNvSpPr txBox="1"/>
          <p:nvPr>
            <p:ph idx="7" type="body"/>
          </p:nvPr>
        </p:nvSpPr>
        <p:spPr>
          <a:xfrm>
            <a:off x="3333317" y="4201668"/>
            <a:ext cx="2475383" cy="1428753"/>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0"/>
              </a:spcBef>
              <a:spcAft>
                <a:spcPts val="0"/>
              </a:spcAft>
              <a:buClr>
                <a:schemeClr val="accent1"/>
              </a:buClr>
              <a:buSzPts val="6499"/>
              <a:buFont typeface="IBM Plex Sans Light"/>
              <a:buNone/>
              <a:defRPr sz="6499">
                <a:solidFill>
                  <a:schemeClr val="accent1"/>
                </a:solidFill>
              </a:defRPr>
            </a:lvl1pPr>
            <a:lvl2pPr indent="-342900" lvl="1" marL="914400" algn="l">
              <a:lnSpc>
                <a:spcPct val="110000"/>
              </a:lnSpc>
              <a:spcBef>
                <a:spcPts val="0"/>
              </a:spcBef>
              <a:spcAft>
                <a:spcPts val="0"/>
              </a:spcAft>
              <a:buClr>
                <a:schemeClr val="lt1"/>
              </a:buClr>
              <a:buSzPts val="1800"/>
              <a:buChar char="–"/>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28" name="Google Shape;128;p96"/>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129" name="Google Shape;129;p96"/>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4 columns ">
  <p:cSld name="Text, 4 columns ">
    <p:bg>
      <p:bgPr>
        <a:solidFill>
          <a:schemeClr val="dk1"/>
        </a:solidFill>
      </p:bgPr>
    </p:bg>
    <p:spTree>
      <p:nvGrpSpPr>
        <p:cNvPr id="130" name="Shape 130"/>
        <p:cNvGrpSpPr/>
        <p:nvPr/>
      </p:nvGrpSpPr>
      <p:grpSpPr>
        <a:xfrm>
          <a:off x="0" y="0"/>
          <a:ext cx="0" cy="0"/>
          <a:chOff x="0" y="0"/>
          <a:chExt cx="0" cy="0"/>
        </a:xfrm>
      </p:grpSpPr>
      <p:sp>
        <p:nvSpPr>
          <p:cNvPr id="131" name="Google Shape;131;p97"/>
          <p:cNvSpPr txBox="1"/>
          <p:nvPr>
            <p:ph type="title"/>
          </p:nvPr>
        </p:nvSpPr>
        <p:spPr>
          <a:xfrm>
            <a:off x="287999" y="288036"/>
            <a:ext cx="2474590" cy="76279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132" name="Google Shape;132;p97"/>
          <p:cNvSpPr txBox="1"/>
          <p:nvPr>
            <p:ph idx="1" type="body"/>
          </p:nvPr>
        </p:nvSpPr>
        <p:spPr>
          <a:xfrm>
            <a:off x="287999" y="1714500"/>
            <a:ext cx="2477765"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33" name="Google Shape;133;p97"/>
          <p:cNvSpPr txBox="1"/>
          <p:nvPr>
            <p:ph idx="2" type="body"/>
          </p:nvPr>
        </p:nvSpPr>
        <p:spPr>
          <a:xfrm>
            <a:off x="3333316" y="1714500"/>
            <a:ext cx="2475384"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34" name="Google Shape;134;p97"/>
          <p:cNvSpPr txBox="1"/>
          <p:nvPr>
            <p:ph idx="3" type="body"/>
          </p:nvPr>
        </p:nvSpPr>
        <p:spPr>
          <a:xfrm>
            <a:off x="6380919" y="1714500"/>
            <a:ext cx="2476178"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35" name="Google Shape;135;p97"/>
          <p:cNvSpPr txBox="1"/>
          <p:nvPr>
            <p:ph idx="4" type="body"/>
          </p:nvPr>
        </p:nvSpPr>
        <p:spPr>
          <a:xfrm>
            <a:off x="9428522" y="1714500"/>
            <a:ext cx="2479352"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36" name="Google Shape;136;p97"/>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137" name="Google Shape;137;p97"/>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4 columns, short dividers">
  <p:cSld name="Text, 4 columns, short dividers">
    <p:bg>
      <p:bgPr>
        <a:solidFill>
          <a:schemeClr val="dk1"/>
        </a:solidFill>
      </p:bgPr>
    </p:bg>
    <p:spTree>
      <p:nvGrpSpPr>
        <p:cNvPr id="138" name="Shape 138"/>
        <p:cNvGrpSpPr/>
        <p:nvPr/>
      </p:nvGrpSpPr>
      <p:grpSpPr>
        <a:xfrm>
          <a:off x="0" y="0"/>
          <a:ext cx="0" cy="0"/>
          <a:chOff x="0" y="0"/>
          <a:chExt cx="0" cy="0"/>
        </a:xfrm>
      </p:grpSpPr>
      <p:sp>
        <p:nvSpPr>
          <p:cNvPr id="139" name="Google Shape;139;p98"/>
          <p:cNvSpPr txBox="1"/>
          <p:nvPr>
            <p:ph type="title"/>
          </p:nvPr>
        </p:nvSpPr>
        <p:spPr>
          <a:xfrm>
            <a:off x="287999" y="288036"/>
            <a:ext cx="2474590" cy="76279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140" name="Google Shape;140;p98"/>
          <p:cNvSpPr txBox="1"/>
          <p:nvPr>
            <p:ph idx="1" type="body"/>
          </p:nvPr>
        </p:nvSpPr>
        <p:spPr>
          <a:xfrm>
            <a:off x="3333316" y="1714500"/>
            <a:ext cx="2475384"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41" name="Google Shape;141;p98"/>
          <p:cNvSpPr txBox="1"/>
          <p:nvPr>
            <p:ph idx="2" type="body"/>
          </p:nvPr>
        </p:nvSpPr>
        <p:spPr>
          <a:xfrm>
            <a:off x="6380919" y="1714500"/>
            <a:ext cx="2476178"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42" name="Google Shape;142;p98"/>
          <p:cNvSpPr txBox="1"/>
          <p:nvPr>
            <p:ph idx="3" type="body"/>
          </p:nvPr>
        </p:nvSpPr>
        <p:spPr>
          <a:xfrm>
            <a:off x="9428522" y="1714500"/>
            <a:ext cx="2479352"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43" name="Google Shape;143;p98"/>
          <p:cNvSpPr txBox="1"/>
          <p:nvPr>
            <p:ph idx="4" type="body"/>
          </p:nvPr>
        </p:nvSpPr>
        <p:spPr>
          <a:xfrm>
            <a:off x="3333316" y="288036"/>
            <a:ext cx="2477765" cy="762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44" name="Google Shape;144;p98"/>
          <p:cNvSpPr txBox="1"/>
          <p:nvPr>
            <p:ph idx="5" type="body"/>
          </p:nvPr>
        </p:nvSpPr>
        <p:spPr>
          <a:xfrm>
            <a:off x="289681" y="1714500"/>
            <a:ext cx="2475384"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cxnSp>
        <p:nvCxnSpPr>
          <p:cNvPr id="145" name="Google Shape;145;p98"/>
          <p:cNvCxnSpPr/>
          <p:nvPr/>
        </p:nvCxnSpPr>
        <p:spPr>
          <a:xfrm>
            <a:off x="3047603" y="1714500"/>
            <a:ext cx="0" cy="4286250"/>
          </a:xfrm>
          <a:prstGeom prst="straightConnector1">
            <a:avLst/>
          </a:prstGeom>
          <a:noFill/>
          <a:ln cap="flat" cmpd="sng" w="12700">
            <a:solidFill>
              <a:schemeClr val="lt1"/>
            </a:solidFill>
            <a:prstDash val="solid"/>
            <a:round/>
            <a:headEnd len="sm" w="sm" type="none"/>
            <a:tailEnd len="sm" w="sm" type="none"/>
          </a:ln>
        </p:spPr>
      </p:cxnSp>
      <p:cxnSp>
        <p:nvCxnSpPr>
          <p:cNvPr id="146" name="Google Shape;146;p98"/>
          <p:cNvCxnSpPr/>
          <p:nvPr/>
        </p:nvCxnSpPr>
        <p:spPr>
          <a:xfrm>
            <a:off x="6093683" y="1714500"/>
            <a:ext cx="0" cy="4288536"/>
          </a:xfrm>
          <a:prstGeom prst="straightConnector1">
            <a:avLst/>
          </a:prstGeom>
          <a:noFill/>
          <a:ln cap="flat" cmpd="sng" w="12700">
            <a:solidFill>
              <a:schemeClr val="lt1"/>
            </a:solidFill>
            <a:prstDash val="solid"/>
            <a:round/>
            <a:headEnd len="sm" w="sm" type="none"/>
            <a:tailEnd len="sm" w="sm" type="none"/>
          </a:ln>
        </p:spPr>
      </p:cxnSp>
      <p:cxnSp>
        <p:nvCxnSpPr>
          <p:cNvPr id="147" name="Google Shape;147;p98"/>
          <p:cNvCxnSpPr/>
          <p:nvPr/>
        </p:nvCxnSpPr>
        <p:spPr>
          <a:xfrm>
            <a:off x="9142810" y="1714500"/>
            <a:ext cx="0" cy="4288536"/>
          </a:xfrm>
          <a:prstGeom prst="straightConnector1">
            <a:avLst/>
          </a:prstGeom>
          <a:noFill/>
          <a:ln cap="flat" cmpd="sng" w="12700">
            <a:solidFill>
              <a:schemeClr val="lt1"/>
            </a:solidFill>
            <a:prstDash val="solid"/>
            <a:round/>
            <a:headEnd len="sm" w="sm" type="none"/>
            <a:tailEnd len="sm" w="sm" type="none"/>
          </a:ln>
        </p:spPr>
      </p:cxnSp>
      <p:sp>
        <p:nvSpPr>
          <p:cNvPr id="148" name="Google Shape;148;p98"/>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149" name="Google Shape;149;p98"/>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4 columns, dividers, headlines">
  <p:cSld name="Text, 4 columns, dividers, headlines">
    <p:bg>
      <p:bgPr>
        <a:solidFill>
          <a:schemeClr val="dk1"/>
        </a:solidFill>
      </p:bgPr>
    </p:bg>
    <p:spTree>
      <p:nvGrpSpPr>
        <p:cNvPr id="150" name="Shape 150"/>
        <p:cNvGrpSpPr/>
        <p:nvPr/>
      </p:nvGrpSpPr>
      <p:grpSpPr>
        <a:xfrm>
          <a:off x="0" y="0"/>
          <a:ext cx="0" cy="0"/>
          <a:chOff x="0" y="0"/>
          <a:chExt cx="0" cy="0"/>
        </a:xfrm>
      </p:grpSpPr>
      <p:sp>
        <p:nvSpPr>
          <p:cNvPr id="151" name="Google Shape;151;p99"/>
          <p:cNvSpPr txBox="1"/>
          <p:nvPr>
            <p:ph type="title"/>
          </p:nvPr>
        </p:nvSpPr>
        <p:spPr>
          <a:xfrm>
            <a:off x="287999" y="288036"/>
            <a:ext cx="2474590" cy="76279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152" name="Google Shape;152;p99"/>
          <p:cNvSpPr txBox="1"/>
          <p:nvPr>
            <p:ph idx="1" type="body"/>
          </p:nvPr>
        </p:nvSpPr>
        <p:spPr>
          <a:xfrm>
            <a:off x="3333316" y="1714500"/>
            <a:ext cx="2475384"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53" name="Google Shape;153;p99"/>
          <p:cNvSpPr txBox="1"/>
          <p:nvPr>
            <p:ph idx="2" type="body"/>
          </p:nvPr>
        </p:nvSpPr>
        <p:spPr>
          <a:xfrm>
            <a:off x="6380919" y="1714500"/>
            <a:ext cx="2476178"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54" name="Google Shape;154;p99"/>
          <p:cNvSpPr txBox="1"/>
          <p:nvPr>
            <p:ph idx="3" type="body"/>
          </p:nvPr>
        </p:nvSpPr>
        <p:spPr>
          <a:xfrm>
            <a:off x="9428522" y="1714500"/>
            <a:ext cx="2479352"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55" name="Google Shape;155;p99"/>
          <p:cNvSpPr txBox="1"/>
          <p:nvPr>
            <p:ph idx="4" type="body"/>
          </p:nvPr>
        </p:nvSpPr>
        <p:spPr>
          <a:xfrm>
            <a:off x="3333316" y="288036"/>
            <a:ext cx="2477765" cy="762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56" name="Google Shape;156;p99"/>
          <p:cNvSpPr txBox="1"/>
          <p:nvPr>
            <p:ph idx="5" type="body"/>
          </p:nvPr>
        </p:nvSpPr>
        <p:spPr>
          <a:xfrm>
            <a:off x="6380919" y="288036"/>
            <a:ext cx="2476178" cy="762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57" name="Google Shape;157;p99"/>
          <p:cNvSpPr txBox="1"/>
          <p:nvPr>
            <p:ph idx="6" type="body"/>
          </p:nvPr>
        </p:nvSpPr>
        <p:spPr>
          <a:xfrm>
            <a:off x="9428522" y="288036"/>
            <a:ext cx="2479352" cy="762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cxnSp>
        <p:nvCxnSpPr>
          <p:cNvPr id="158" name="Google Shape;158;p99"/>
          <p:cNvCxnSpPr/>
          <p:nvPr/>
        </p:nvCxnSpPr>
        <p:spPr>
          <a:xfrm>
            <a:off x="3047603" y="284957"/>
            <a:ext cx="0" cy="5715794"/>
          </a:xfrm>
          <a:prstGeom prst="straightConnector1">
            <a:avLst/>
          </a:prstGeom>
          <a:noFill/>
          <a:ln cap="flat" cmpd="sng" w="12700">
            <a:solidFill>
              <a:schemeClr val="lt1"/>
            </a:solidFill>
            <a:prstDash val="solid"/>
            <a:round/>
            <a:headEnd len="sm" w="sm" type="none"/>
            <a:tailEnd len="sm" w="sm" type="none"/>
          </a:ln>
        </p:spPr>
      </p:cxnSp>
      <p:cxnSp>
        <p:nvCxnSpPr>
          <p:cNvPr id="159" name="Google Shape;159;p99"/>
          <p:cNvCxnSpPr/>
          <p:nvPr/>
        </p:nvCxnSpPr>
        <p:spPr>
          <a:xfrm>
            <a:off x="6093683" y="283464"/>
            <a:ext cx="0" cy="5715794"/>
          </a:xfrm>
          <a:prstGeom prst="straightConnector1">
            <a:avLst/>
          </a:prstGeom>
          <a:noFill/>
          <a:ln cap="flat" cmpd="sng" w="12700">
            <a:solidFill>
              <a:schemeClr val="lt1"/>
            </a:solidFill>
            <a:prstDash val="solid"/>
            <a:round/>
            <a:headEnd len="sm" w="sm" type="none"/>
            <a:tailEnd len="sm" w="sm" type="none"/>
          </a:ln>
        </p:spPr>
      </p:cxnSp>
      <p:cxnSp>
        <p:nvCxnSpPr>
          <p:cNvPr id="160" name="Google Shape;160;p99"/>
          <p:cNvCxnSpPr/>
          <p:nvPr/>
        </p:nvCxnSpPr>
        <p:spPr>
          <a:xfrm>
            <a:off x="9142810" y="284957"/>
            <a:ext cx="0" cy="5715794"/>
          </a:xfrm>
          <a:prstGeom prst="straightConnector1">
            <a:avLst/>
          </a:prstGeom>
          <a:noFill/>
          <a:ln cap="flat" cmpd="sng" w="12700">
            <a:solidFill>
              <a:schemeClr val="lt1"/>
            </a:solidFill>
            <a:prstDash val="solid"/>
            <a:round/>
            <a:headEnd len="sm" w="sm" type="none"/>
            <a:tailEnd len="sm" w="sm" type="none"/>
          </a:ln>
        </p:spPr>
      </p:cxnSp>
      <p:sp>
        <p:nvSpPr>
          <p:cNvPr id="161" name="Google Shape;161;p99"/>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162" name="Google Shape;162;p99"/>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4 columns, dividers, pictograms">
  <p:cSld name="Text, 4 columns, dividers, pictograms">
    <p:bg>
      <p:bgPr>
        <a:solidFill>
          <a:schemeClr val="dk1"/>
        </a:solidFill>
      </p:bgPr>
    </p:bg>
    <p:spTree>
      <p:nvGrpSpPr>
        <p:cNvPr id="163" name="Shape 163"/>
        <p:cNvGrpSpPr/>
        <p:nvPr/>
      </p:nvGrpSpPr>
      <p:grpSpPr>
        <a:xfrm>
          <a:off x="0" y="0"/>
          <a:ext cx="0" cy="0"/>
          <a:chOff x="0" y="0"/>
          <a:chExt cx="0" cy="0"/>
        </a:xfrm>
      </p:grpSpPr>
      <p:sp>
        <p:nvSpPr>
          <p:cNvPr id="164" name="Google Shape;164;p100"/>
          <p:cNvSpPr txBox="1"/>
          <p:nvPr>
            <p:ph type="title"/>
          </p:nvPr>
        </p:nvSpPr>
        <p:spPr>
          <a:xfrm>
            <a:off x="287999" y="288036"/>
            <a:ext cx="2474590" cy="104854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200"/>
              <a:buFont typeface="IBM Plex Sans Light"/>
              <a:buNone/>
              <a:defRPr sz="12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165" name="Google Shape;165;p100"/>
          <p:cNvSpPr txBox="1"/>
          <p:nvPr>
            <p:ph idx="1" type="body"/>
          </p:nvPr>
        </p:nvSpPr>
        <p:spPr>
          <a:xfrm>
            <a:off x="287999" y="1714500"/>
            <a:ext cx="2477765" cy="200025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1"/>
              </a:buClr>
              <a:buSzPts val="1800"/>
              <a:buFont typeface="IBM Plex Sans Light"/>
              <a:buNone/>
              <a:defRPr sz="1800">
                <a:solidFill>
                  <a:schemeClr val="lt1"/>
                </a:solidFill>
              </a:defRPr>
            </a:lvl1pPr>
            <a:lvl2pPr indent="-342900" lvl="1" marL="914400" algn="l">
              <a:lnSpc>
                <a:spcPct val="110000"/>
              </a:lnSpc>
              <a:spcBef>
                <a:spcPts val="0"/>
              </a:spcBef>
              <a:spcAft>
                <a:spcPts val="0"/>
              </a:spcAft>
              <a:buClr>
                <a:schemeClr val="lt1"/>
              </a:buClr>
              <a:buSzPts val="1800"/>
              <a:buChar char="–"/>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66" name="Google Shape;166;p100"/>
          <p:cNvSpPr txBox="1"/>
          <p:nvPr>
            <p:ph idx="2" type="body"/>
          </p:nvPr>
        </p:nvSpPr>
        <p:spPr>
          <a:xfrm>
            <a:off x="3333316" y="1714500"/>
            <a:ext cx="2475384"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200"/>
              <a:buFont typeface="IBM Plex Sans Light"/>
              <a:buNone/>
              <a:defRPr sz="1200">
                <a:solidFill>
                  <a:schemeClr val="lt1"/>
                </a:solidFill>
              </a:defRPr>
            </a:lvl1pPr>
            <a:lvl2pPr indent="-304800" lvl="1" marL="914400" algn="l">
              <a:lnSpc>
                <a:spcPct val="110000"/>
              </a:lnSpc>
              <a:spcBef>
                <a:spcPts val="0"/>
              </a:spcBef>
              <a:spcAft>
                <a:spcPts val="0"/>
              </a:spcAft>
              <a:buClr>
                <a:schemeClr val="lt1"/>
              </a:buClr>
              <a:buSzPts val="1200"/>
              <a:buFont typeface="IBM Plex Sans Light"/>
              <a:buChar char="–"/>
              <a:defRPr sz="1200">
                <a:solidFill>
                  <a:schemeClr val="lt1"/>
                </a:solidFill>
              </a:defRPr>
            </a:lvl2pPr>
            <a:lvl3pPr indent="-304800" lvl="2" marL="1371600" algn="l">
              <a:lnSpc>
                <a:spcPct val="110000"/>
              </a:lnSpc>
              <a:spcBef>
                <a:spcPts val="0"/>
              </a:spcBef>
              <a:spcAft>
                <a:spcPts val="0"/>
              </a:spcAft>
              <a:buClr>
                <a:schemeClr val="lt1"/>
              </a:buClr>
              <a:buSzPts val="1200"/>
              <a:buFont typeface="IBM Plex Sans Light"/>
              <a:buChar char="•"/>
              <a:defRPr sz="1200">
                <a:solidFill>
                  <a:schemeClr val="lt1"/>
                </a:solidFill>
              </a:defRPr>
            </a:lvl3pPr>
            <a:lvl4pPr indent="-304800" lvl="3" marL="1828800" algn="l">
              <a:lnSpc>
                <a:spcPct val="110000"/>
              </a:lnSpc>
              <a:spcBef>
                <a:spcPts val="0"/>
              </a:spcBef>
              <a:spcAft>
                <a:spcPts val="0"/>
              </a:spcAft>
              <a:buClr>
                <a:schemeClr val="lt1"/>
              </a:buClr>
              <a:buSzPts val="1200"/>
              <a:buFont typeface="IBM Plex Sans Light"/>
              <a:buChar char="–"/>
              <a:defRPr sz="1200">
                <a:solidFill>
                  <a:schemeClr val="lt1"/>
                </a:solidFill>
              </a:defRPr>
            </a:lvl4pPr>
            <a:lvl5pPr indent="-304800" lvl="4" marL="2286000" algn="l">
              <a:lnSpc>
                <a:spcPct val="110000"/>
              </a:lnSpc>
              <a:spcBef>
                <a:spcPts val="0"/>
              </a:spcBef>
              <a:spcAft>
                <a:spcPts val="0"/>
              </a:spcAft>
              <a:buClr>
                <a:schemeClr val="lt1"/>
              </a:buClr>
              <a:buSzPts val="1200"/>
              <a:buChar char="•"/>
              <a:defRPr sz="1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67" name="Google Shape;167;p100"/>
          <p:cNvSpPr txBox="1"/>
          <p:nvPr>
            <p:ph idx="3" type="body"/>
          </p:nvPr>
        </p:nvSpPr>
        <p:spPr>
          <a:xfrm>
            <a:off x="6383185" y="1714500"/>
            <a:ext cx="2470738"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200"/>
              <a:buFont typeface="IBM Plex Sans Light"/>
              <a:buNone/>
              <a:defRPr sz="1200">
                <a:solidFill>
                  <a:schemeClr val="lt1"/>
                </a:solidFill>
              </a:defRPr>
            </a:lvl1pPr>
            <a:lvl2pPr indent="-304800" lvl="1" marL="914400" algn="l">
              <a:lnSpc>
                <a:spcPct val="110000"/>
              </a:lnSpc>
              <a:spcBef>
                <a:spcPts val="0"/>
              </a:spcBef>
              <a:spcAft>
                <a:spcPts val="0"/>
              </a:spcAft>
              <a:buClr>
                <a:schemeClr val="lt1"/>
              </a:buClr>
              <a:buSzPts val="1200"/>
              <a:buFont typeface="IBM Plex Sans Light"/>
              <a:buChar char="–"/>
              <a:defRPr sz="1200">
                <a:solidFill>
                  <a:schemeClr val="lt1"/>
                </a:solidFill>
              </a:defRPr>
            </a:lvl2pPr>
            <a:lvl3pPr indent="-304800" lvl="2" marL="1371600" algn="l">
              <a:lnSpc>
                <a:spcPct val="110000"/>
              </a:lnSpc>
              <a:spcBef>
                <a:spcPts val="0"/>
              </a:spcBef>
              <a:spcAft>
                <a:spcPts val="0"/>
              </a:spcAft>
              <a:buClr>
                <a:schemeClr val="lt1"/>
              </a:buClr>
              <a:buSzPts val="1200"/>
              <a:buFont typeface="IBM Plex Sans Light"/>
              <a:buChar char="•"/>
              <a:defRPr sz="1200">
                <a:solidFill>
                  <a:schemeClr val="lt1"/>
                </a:solidFill>
              </a:defRPr>
            </a:lvl3pPr>
            <a:lvl4pPr indent="-304800" lvl="3" marL="1828800" algn="l">
              <a:lnSpc>
                <a:spcPct val="110000"/>
              </a:lnSpc>
              <a:spcBef>
                <a:spcPts val="0"/>
              </a:spcBef>
              <a:spcAft>
                <a:spcPts val="0"/>
              </a:spcAft>
              <a:buClr>
                <a:schemeClr val="lt1"/>
              </a:buClr>
              <a:buSzPts val="1200"/>
              <a:buFont typeface="IBM Plex Sans Light"/>
              <a:buChar char="–"/>
              <a:defRPr sz="1200">
                <a:solidFill>
                  <a:schemeClr val="lt1"/>
                </a:solidFill>
              </a:defRPr>
            </a:lvl4pPr>
            <a:lvl5pPr indent="-304800" lvl="4" marL="2286000" algn="l">
              <a:lnSpc>
                <a:spcPct val="110000"/>
              </a:lnSpc>
              <a:spcBef>
                <a:spcPts val="0"/>
              </a:spcBef>
              <a:spcAft>
                <a:spcPts val="0"/>
              </a:spcAft>
              <a:buClr>
                <a:schemeClr val="lt1"/>
              </a:buClr>
              <a:buSzPts val="1200"/>
              <a:buChar char="•"/>
              <a:defRPr sz="1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68" name="Google Shape;168;p100"/>
          <p:cNvSpPr txBox="1"/>
          <p:nvPr>
            <p:ph idx="4" type="body"/>
          </p:nvPr>
        </p:nvSpPr>
        <p:spPr>
          <a:xfrm>
            <a:off x="9428523" y="1714500"/>
            <a:ext cx="2476177"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200"/>
              <a:buFont typeface="IBM Plex Sans Light"/>
              <a:buNone/>
              <a:defRPr sz="1200">
                <a:solidFill>
                  <a:schemeClr val="lt1"/>
                </a:solidFill>
              </a:defRPr>
            </a:lvl1pPr>
            <a:lvl2pPr indent="-304800" lvl="1" marL="914400" algn="l">
              <a:lnSpc>
                <a:spcPct val="110000"/>
              </a:lnSpc>
              <a:spcBef>
                <a:spcPts val="0"/>
              </a:spcBef>
              <a:spcAft>
                <a:spcPts val="0"/>
              </a:spcAft>
              <a:buClr>
                <a:schemeClr val="lt1"/>
              </a:buClr>
              <a:buSzPts val="1200"/>
              <a:buFont typeface="IBM Plex Sans Light"/>
              <a:buChar char="–"/>
              <a:defRPr sz="1200">
                <a:solidFill>
                  <a:schemeClr val="lt1"/>
                </a:solidFill>
              </a:defRPr>
            </a:lvl2pPr>
            <a:lvl3pPr indent="-304800" lvl="2" marL="1371600" algn="l">
              <a:lnSpc>
                <a:spcPct val="110000"/>
              </a:lnSpc>
              <a:spcBef>
                <a:spcPts val="0"/>
              </a:spcBef>
              <a:spcAft>
                <a:spcPts val="0"/>
              </a:spcAft>
              <a:buClr>
                <a:schemeClr val="lt1"/>
              </a:buClr>
              <a:buSzPts val="1200"/>
              <a:buFont typeface="IBM Plex Sans Light"/>
              <a:buChar char="•"/>
              <a:defRPr sz="1200">
                <a:solidFill>
                  <a:schemeClr val="lt1"/>
                </a:solidFill>
              </a:defRPr>
            </a:lvl3pPr>
            <a:lvl4pPr indent="-304800" lvl="3" marL="1828800" algn="l">
              <a:lnSpc>
                <a:spcPct val="110000"/>
              </a:lnSpc>
              <a:spcBef>
                <a:spcPts val="0"/>
              </a:spcBef>
              <a:spcAft>
                <a:spcPts val="0"/>
              </a:spcAft>
              <a:buClr>
                <a:schemeClr val="lt1"/>
              </a:buClr>
              <a:buSzPts val="1200"/>
              <a:buFont typeface="IBM Plex Sans Light"/>
              <a:buChar char="–"/>
              <a:defRPr sz="1200">
                <a:solidFill>
                  <a:schemeClr val="lt1"/>
                </a:solidFill>
              </a:defRPr>
            </a:lvl4pPr>
            <a:lvl5pPr indent="-304800" lvl="4" marL="2286000" algn="l">
              <a:lnSpc>
                <a:spcPct val="110000"/>
              </a:lnSpc>
              <a:spcBef>
                <a:spcPts val="0"/>
              </a:spcBef>
              <a:spcAft>
                <a:spcPts val="0"/>
              </a:spcAft>
              <a:buClr>
                <a:schemeClr val="lt1"/>
              </a:buClr>
              <a:buSzPts val="1200"/>
              <a:buChar char="•"/>
              <a:defRPr sz="1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69" name="Google Shape;169;p100"/>
          <p:cNvSpPr/>
          <p:nvPr>
            <p:ph idx="5" type="pic"/>
          </p:nvPr>
        </p:nvSpPr>
        <p:spPr>
          <a:xfrm>
            <a:off x="3333316" y="288036"/>
            <a:ext cx="607997" cy="608076"/>
          </a:xfrm>
          <a:prstGeom prst="rect">
            <a:avLst/>
          </a:prstGeom>
          <a:noFill/>
          <a:ln>
            <a:noFill/>
          </a:ln>
        </p:spPr>
      </p:sp>
      <p:sp>
        <p:nvSpPr>
          <p:cNvPr id="170" name="Google Shape;170;p100"/>
          <p:cNvSpPr/>
          <p:nvPr>
            <p:ph idx="6" type="pic"/>
          </p:nvPr>
        </p:nvSpPr>
        <p:spPr>
          <a:xfrm>
            <a:off x="6387345" y="288036"/>
            <a:ext cx="607997" cy="608076"/>
          </a:xfrm>
          <a:prstGeom prst="rect">
            <a:avLst/>
          </a:prstGeom>
          <a:noFill/>
          <a:ln>
            <a:noFill/>
          </a:ln>
        </p:spPr>
      </p:sp>
      <p:sp>
        <p:nvSpPr>
          <p:cNvPr id="171" name="Google Shape;171;p100"/>
          <p:cNvSpPr/>
          <p:nvPr>
            <p:ph idx="7" type="pic"/>
          </p:nvPr>
        </p:nvSpPr>
        <p:spPr>
          <a:xfrm>
            <a:off x="9428522" y="288036"/>
            <a:ext cx="607997" cy="608076"/>
          </a:xfrm>
          <a:prstGeom prst="rect">
            <a:avLst/>
          </a:prstGeom>
          <a:noFill/>
          <a:ln>
            <a:noFill/>
          </a:ln>
        </p:spPr>
      </p:sp>
      <p:sp>
        <p:nvSpPr>
          <p:cNvPr id="172" name="Google Shape;172;p100"/>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cxnSp>
        <p:nvCxnSpPr>
          <p:cNvPr id="173" name="Google Shape;173;p100"/>
          <p:cNvCxnSpPr/>
          <p:nvPr/>
        </p:nvCxnSpPr>
        <p:spPr>
          <a:xfrm>
            <a:off x="3047603" y="284957"/>
            <a:ext cx="0" cy="5715794"/>
          </a:xfrm>
          <a:prstGeom prst="straightConnector1">
            <a:avLst/>
          </a:prstGeom>
          <a:noFill/>
          <a:ln cap="flat" cmpd="sng" w="12700">
            <a:solidFill>
              <a:schemeClr val="lt1"/>
            </a:solidFill>
            <a:prstDash val="solid"/>
            <a:round/>
            <a:headEnd len="sm" w="sm" type="none"/>
            <a:tailEnd len="sm" w="sm" type="none"/>
          </a:ln>
        </p:spPr>
      </p:cxnSp>
      <p:cxnSp>
        <p:nvCxnSpPr>
          <p:cNvPr id="174" name="Google Shape;174;p100"/>
          <p:cNvCxnSpPr/>
          <p:nvPr/>
        </p:nvCxnSpPr>
        <p:spPr>
          <a:xfrm>
            <a:off x="6093683" y="283464"/>
            <a:ext cx="0" cy="5715794"/>
          </a:xfrm>
          <a:prstGeom prst="straightConnector1">
            <a:avLst/>
          </a:prstGeom>
          <a:noFill/>
          <a:ln cap="flat" cmpd="sng" w="12700">
            <a:solidFill>
              <a:schemeClr val="lt1"/>
            </a:solidFill>
            <a:prstDash val="solid"/>
            <a:round/>
            <a:headEnd len="sm" w="sm" type="none"/>
            <a:tailEnd len="sm" w="sm" type="none"/>
          </a:ln>
        </p:spPr>
      </p:cxnSp>
      <p:cxnSp>
        <p:nvCxnSpPr>
          <p:cNvPr id="175" name="Google Shape;175;p100"/>
          <p:cNvCxnSpPr/>
          <p:nvPr/>
        </p:nvCxnSpPr>
        <p:spPr>
          <a:xfrm>
            <a:off x="9142810" y="284957"/>
            <a:ext cx="0" cy="5715794"/>
          </a:xfrm>
          <a:prstGeom prst="straightConnector1">
            <a:avLst/>
          </a:prstGeom>
          <a:noFill/>
          <a:ln cap="flat" cmpd="sng" w="12700">
            <a:solidFill>
              <a:schemeClr val="lt1"/>
            </a:solidFill>
            <a:prstDash val="solid"/>
            <a:round/>
            <a:headEnd len="sm" w="sm" type="none"/>
            <a:tailEnd len="sm" w="sm" type="none"/>
          </a:ln>
        </p:spPr>
      </p:cxnSp>
      <p:sp>
        <p:nvSpPr>
          <p:cNvPr id="176" name="Google Shape;176;p100"/>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1 wide column, divider">
  <p:cSld name="Text, 1 wide column, divider">
    <p:bg>
      <p:bgPr>
        <a:solidFill>
          <a:schemeClr val="dk1"/>
        </a:solidFill>
      </p:bgPr>
    </p:bg>
    <p:spTree>
      <p:nvGrpSpPr>
        <p:cNvPr id="177" name="Shape 177"/>
        <p:cNvGrpSpPr/>
        <p:nvPr/>
      </p:nvGrpSpPr>
      <p:grpSpPr>
        <a:xfrm>
          <a:off x="0" y="0"/>
          <a:ext cx="0" cy="0"/>
          <a:chOff x="0" y="0"/>
          <a:chExt cx="0" cy="0"/>
        </a:xfrm>
      </p:grpSpPr>
      <p:sp>
        <p:nvSpPr>
          <p:cNvPr id="178" name="Google Shape;178;p101"/>
          <p:cNvSpPr txBox="1"/>
          <p:nvPr>
            <p:ph type="title"/>
          </p:nvPr>
        </p:nvSpPr>
        <p:spPr>
          <a:xfrm>
            <a:off x="287999" y="192024"/>
            <a:ext cx="2474590" cy="570706"/>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3199"/>
              <a:buFont typeface="IBM Plex Sans Light"/>
              <a:buNone/>
              <a:defRPr sz="31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179" name="Google Shape;179;p101"/>
          <p:cNvSpPr txBox="1"/>
          <p:nvPr>
            <p:ph idx="1" type="body"/>
          </p:nvPr>
        </p:nvSpPr>
        <p:spPr>
          <a:xfrm>
            <a:off x="3333316" y="1714500"/>
            <a:ext cx="2475384"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80" name="Google Shape;180;p101"/>
          <p:cNvSpPr txBox="1"/>
          <p:nvPr>
            <p:ph idx="2" type="body"/>
          </p:nvPr>
        </p:nvSpPr>
        <p:spPr>
          <a:xfrm>
            <a:off x="6380919" y="1714500"/>
            <a:ext cx="5047593"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81" name="Google Shape;181;p101"/>
          <p:cNvSpPr txBox="1"/>
          <p:nvPr>
            <p:ph idx="3" type="body"/>
          </p:nvPr>
        </p:nvSpPr>
        <p:spPr>
          <a:xfrm>
            <a:off x="3332554" y="192024"/>
            <a:ext cx="2477765" cy="570706"/>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2"/>
              </a:buClr>
              <a:buSzPts val="3199"/>
              <a:buFont typeface="IBM Plex Sans Light"/>
              <a:buNone/>
              <a:defRPr sz="3199">
                <a:solidFill>
                  <a:schemeClr val="lt2"/>
                </a:solidFill>
              </a:defRPr>
            </a:lvl1pPr>
            <a:lvl2pPr indent="-317500" lvl="1" marL="914400" algn="l">
              <a:lnSpc>
                <a:spcPct val="110000"/>
              </a:lnSpc>
              <a:spcBef>
                <a:spcPts val="0"/>
              </a:spcBef>
              <a:spcAft>
                <a:spcPts val="0"/>
              </a:spcAft>
              <a:buClr>
                <a:schemeClr val="lt1"/>
              </a:buClr>
              <a:buSzPts val="1400"/>
              <a:buFont typeface="IBM Plex Sans Light"/>
              <a:buChar char="–"/>
              <a:defRPr sz="1400"/>
            </a:lvl2pPr>
            <a:lvl3pPr indent="-317500" lvl="2" marL="1371600" algn="l">
              <a:lnSpc>
                <a:spcPct val="110000"/>
              </a:lnSpc>
              <a:spcBef>
                <a:spcPts val="0"/>
              </a:spcBef>
              <a:spcAft>
                <a:spcPts val="0"/>
              </a:spcAft>
              <a:buClr>
                <a:schemeClr val="lt1"/>
              </a:buClr>
              <a:buSzPts val="1400"/>
              <a:buFont typeface="IBM Plex Sans Light"/>
              <a:buChar char="•"/>
              <a:defRPr sz="1400"/>
            </a:lvl3pPr>
            <a:lvl4pPr indent="-317500" lvl="3" marL="1828800" algn="l">
              <a:lnSpc>
                <a:spcPct val="110000"/>
              </a:lnSpc>
              <a:spcBef>
                <a:spcPts val="0"/>
              </a:spcBef>
              <a:spcAft>
                <a:spcPts val="0"/>
              </a:spcAft>
              <a:buClr>
                <a:schemeClr val="lt1"/>
              </a:buClr>
              <a:buSzPts val="1400"/>
              <a:buFont typeface="IBM Plex Sans Light"/>
              <a:buChar char="–"/>
              <a:defRPr sz="1400"/>
            </a:lvl4pPr>
            <a:lvl5pPr indent="-317500" lvl="4" marL="2286000" algn="l">
              <a:lnSpc>
                <a:spcPct val="110000"/>
              </a:lnSpc>
              <a:spcBef>
                <a:spcPts val="0"/>
              </a:spcBef>
              <a:spcAft>
                <a:spcPts val="0"/>
              </a:spcAft>
              <a:buClr>
                <a:srgbClr val="000000"/>
              </a:buClr>
              <a:buSzPts val="1400"/>
              <a:buChar char="•"/>
              <a:defRPr sz="1400"/>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82" name="Google Shape;182;p101"/>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3" name="Google Shape;183;p101"/>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2 wide columns">
  <p:cSld name="Text, 2 wide columns">
    <p:bg>
      <p:bgPr>
        <a:solidFill>
          <a:schemeClr val="dk1"/>
        </a:solidFill>
      </p:bgPr>
    </p:bg>
    <p:spTree>
      <p:nvGrpSpPr>
        <p:cNvPr id="184" name="Shape 184"/>
        <p:cNvGrpSpPr/>
        <p:nvPr/>
      </p:nvGrpSpPr>
      <p:grpSpPr>
        <a:xfrm>
          <a:off x="0" y="0"/>
          <a:ext cx="0" cy="0"/>
          <a:chOff x="0" y="0"/>
          <a:chExt cx="0" cy="0"/>
        </a:xfrm>
      </p:grpSpPr>
      <p:sp>
        <p:nvSpPr>
          <p:cNvPr id="185" name="Google Shape;185;p102"/>
          <p:cNvSpPr txBox="1"/>
          <p:nvPr>
            <p:ph type="title"/>
          </p:nvPr>
        </p:nvSpPr>
        <p:spPr>
          <a:xfrm>
            <a:off x="287999" y="288036"/>
            <a:ext cx="3711980" cy="95329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800"/>
              <a:buFont typeface="IBM Plex Sans Light"/>
              <a:buNone/>
              <a:defRPr sz="18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186" name="Google Shape;186;p102"/>
          <p:cNvSpPr txBox="1"/>
          <p:nvPr>
            <p:ph idx="1" type="body"/>
          </p:nvPr>
        </p:nvSpPr>
        <p:spPr>
          <a:xfrm>
            <a:off x="287999" y="1714500"/>
            <a:ext cx="5049180"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87" name="Google Shape;187;p102"/>
          <p:cNvSpPr txBox="1"/>
          <p:nvPr>
            <p:ph idx="2" type="body"/>
          </p:nvPr>
        </p:nvSpPr>
        <p:spPr>
          <a:xfrm>
            <a:off x="6380919" y="1714500"/>
            <a:ext cx="5047593"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88" name="Google Shape;188;p102"/>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9" name="Google Shape;189;p102"/>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2 columns, large title">
  <p:cSld name="Text, 2 columns, large title">
    <p:bg>
      <p:bgPr>
        <a:solidFill>
          <a:schemeClr val="dk1"/>
        </a:solidFill>
      </p:bgPr>
    </p:bg>
    <p:spTree>
      <p:nvGrpSpPr>
        <p:cNvPr id="190" name="Shape 190"/>
        <p:cNvGrpSpPr/>
        <p:nvPr/>
      </p:nvGrpSpPr>
      <p:grpSpPr>
        <a:xfrm>
          <a:off x="0" y="0"/>
          <a:ext cx="0" cy="0"/>
          <a:chOff x="0" y="0"/>
          <a:chExt cx="0" cy="0"/>
        </a:xfrm>
      </p:grpSpPr>
      <p:sp>
        <p:nvSpPr>
          <p:cNvPr id="191" name="Google Shape;191;p103"/>
          <p:cNvSpPr txBox="1"/>
          <p:nvPr>
            <p:ph type="title"/>
          </p:nvPr>
        </p:nvSpPr>
        <p:spPr>
          <a:xfrm>
            <a:off x="287999" y="192024"/>
            <a:ext cx="5522193" cy="2286794"/>
          </a:xfrm>
          <a:prstGeom prst="rect">
            <a:avLst/>
          </a:prstGeom>
          <a:noFill/>
          <a:ln>
            <a:noFill/>
          </a:ln>
        </p:spPr>
        <p:txBody>
          <a:bodyPr anchorCtr="0" anchor="t" bIns="0" lIns="0" spcFirstLastPara="1" rIns="457200" wrap="square" tIns="0">
            <a:noAutofit/>
          </a:bodyPr>
          <a:lstStyle>
            <a:lvl1pPr lvl="0" algn="l">
              <a:lnSpc>
                <a:spcPct val="100000"/>
              </a:lnSpc>
              <a:spcBef>
                <a:spcPts val="0"/>
              </a:spcBef>
              <a:spcAft>
                <a:spcPts val="0"/>
              </a:spcAft>
              <a:buClr>
                <a:schemeClr val="lt2"/>
              </a:buClr>
              <a:buSzPts val="3199"/>
              <a:buFont typeface="IBM Plex Sans Light"/>
              <a:buNone/>
              <a:defRPr>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192" name="Google Shape;192;p103"/>
          <p:cNvSpPr txBox="1"/>
          <p:nvPr>
            <p:ph idx="1" type="body"/>
          </p:nvPr>
        </p:nvSpPr>
        <p:spPr>
          <a:xfrm>
            <a:off x="6380919" y="288036"/>
            <a:ext cx="2476178" cy="5715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93" name="Google Shape;193;p103"/>
          <p:cNvSpPr txBox="1"/>
          <p:nvPr>
            <p:ph idx="2" type="body"/>
          </p:nvPr>
        </p:nvSpPr>
        <p:spPr>
          <a:xfrm>
            <a:off x="9428522" y="288036"/>
            <a:ext cx="2476178" cy="5715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94" name="Google Shape;194;p103"/>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5" name="Google Shape;195;p103"/>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2 columns, small title">
  <p:cSld name="Text, 2 columns, small title">
    <p:bg>
      <p:bgPr>
        <a:solidFill>
          <a:schemeClr val="dk1"/>
        </a:solidFill>
      </p:bgPr>
    </p:bg>
    <p:spTree>
      <p:nvGrpSpPr>
        <p:cNvPr id="196" name="Shape 196"/>
        <p:cNvGrpSpPr/>
        <p:nvPr/>
      </p:nvGrpSpPr>
      <p:grpSpPr>
        <a:xfrm>
          <a:off x="0" y="0"/>
          <a:ext cx="0" cy="0"/>
          <a:chOff x="0" y="0"/>
          <a:chExt cx="0" cy="0"/>
        </a:xfrm>
      </p:grpSpPr>
      <p:sp>
        <p:nvSpPr>
          <p:cNvPr id="197" name="Google Shape;197;p104"/>
          <p:cNvSpPr txBox="1"/>
          <p:nvPr>
            <p:ph type="title"/>
          </p:nvPr>
        </p:nvSpPr>
        <p:spPr>
          <a:xfrm>
            <a:off x="287998" y="288036"/>
            <a:ext cx="2476178" cy="228679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1800"/>
              <a:buFont typeface="IBM Plex Sans Light"/>
              <a:buNone/>
              <a:defRPr sz="18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198" name="Google Shape;198;p104"/>
          <p:cNvSpPr txBox="1"/>
          <p:nvPr>
            <p:ph idx="1" type="body"/>
          </p:nvPr>
        </p:nvSpPr>
        <p:spPr>
          <a:xfrm>
            <a:off x="6380919" y="284957"/>
            <a:ext cx="2476178" cy="5715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199" name="Google Shape;199;p104"/>
          <p:cNvSpPr txBox="1"/>
          <p:nvPr>
            <p:ph idx="2" type="body"/>
          </p:nvPr>
        </p:nvSpPr>
        <p:spPr>
          <a:xfrm>
            <a:off x="9428522" y="284957"/>
            <a:ext cx="2476178" cy="5715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00" name="Google Shape;200;p104"/>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1" name="Google Shape;201;p104"/>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2 columns, dividers, large title">
  <p:cSld name="Text, 2 columns, dividers, large title">
    <p:bg>
      <p:bgPr>
        <a:solidFill>
          <a:schemeClr val="dk1"/>
        </a:solidFill>
      </p:bgPr>
    </p:bg>
    <p:spTree>
      <p:nvGrpSpPr>
        <p:cNvPr id="202" name="Shape 202"/>
        <p:cNvGrpSpPr/>
        <p:nvPr/>
      </p:nvGrpSpPr>
      <p:grpSpPr>
        <a:xfrm>
          <a:off x="0" y="0"/>
          <a:ext cx="0" cy="0"/>
          <a:chOff x="0" y="0"/>
          <a:chExt cx="0" cy="0"/>
        </a:xfrm>
      </p:grpSpPr>
      <p:sp>
        <p:nvSpPr>
          <p:cNvPr id="203" name="Google Shape;203;p105"/>
          <p:cNvSpPr txBox="1"/>
          <p:nvPr>
            <p:ph type="title"/>
          </p:nvPr>
        </p:nvSpPr>
        <p:spPr>
          <a:xfrm>
            <a:off x="287999" y="192024"/>
            <a:ext cx="5519019" cy="2286794"/>
          </a:xfrm>
          <a:prstGeom prst="rect">
            <a:avLst/>
          </a:prstGeom>
          <a:noFill/>
          <a:ln>
            <a:noFill/>
          </a:ln>
        </p:spPr>
        <p:txBody>
          <a:bodyPr anchorCtr="0" anchor="t" bIns="0" lIns="0" spcFirstLastPara="1" rIns="457200" wrap="square" tIns="0">
            <a:noAutofit/>
          </a:bodyPr>
          <a:lstStyle>
            <a:lvl1pPr lvl="0" algn="l">
              <a:lnSpc>
                <a:spcPct val="100000"/>
              </a:lnSpc>
              <a:spcBef>
                <a:spcPts val="0"/>
              </a:spcBef>
              <a:spcAft>
                <a:spcPts val="0"/>
              </a:spcAft>
              <a:buClr>
                <a:schemeClr val="lt2"/>
              </a:buClr>
              <a:buSzPts val="3199"/>
              <a:buFont typeface="IBM Plex Sans Light"/>
              <a:buNone/>
              <a:defRPr>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04" name="Google Shape;204;p105"/>
          <p:cNvSpPr txBox="1"/>
          <p:nvPr>
            <p:ph idx="1" type="body"/>
          </p:nvPr>
        </p:nvSpPr>
        <p:spPr>
          <a:xfrm>
            <a:off x="6380919" y="288036"/>
            <a:ext cx="2476178" cy="762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05" name="Google Shape;205;p105"/>
          <p:cNvSpPr txBox="1"/>
          <p:nvPr>
            <p:ph idx="2" type="body"/>
          </p:nvPr>
        </p:nvSpPr>
        <p:spPr>
          <a:xfrm>
            <a:off x="9428522" y="288036"/>
            <a:ext cx="2479352" cy="762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06" name="Google Shape;206;p105"/>
          <p:cNvSpPr txBox="1"/>
          <p:nvPr>
            <p:ph idx="3" type="body"/>
          </p:nvPr>
        </p:nvSpPr>
        <p:spPr>
          <a:xfrm>
            <a:off x="6380919" y="1714500"/>
            <a:ext cx="2476178"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07" name="Google Shape;207;p105"/>
          <p:cNvSpPr txBox="1"/>
          <p:nvPr>
            <p:ph idx="4" type="body"/>
          </p:nvPr>
        </p:nvSpPr>
        <p:spPr>
          <a:xfrm>
            <a:off x="9430109" y="1714500"/>
            <a:ext cx="2476178"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08" name="Google Shape;208;p105"/>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9" name="Google Shape;209;p105"/>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lain, business unit">
  <p:cSld name="Cover, plain, business unit">
    <p:bg>
      <p:bgPr>
        <a:solidFill>
          <a:schemeClr val="dk1"/>
        </a:solidFill>
      </p:bgPr>
    </p:bg>
    <p:spTree>
      <p:nvGrpSpPr>
        <p:cNvPr id="23" name="Shape 23"/>
        <p:cNvGrpSpPr/>
        <p:nvPr/>
      </p:nvGrpSpPr>
      <p:grpSpPr>
        <a:xfrm>
          <a:off x="0" y="0"/>
          <a:ext cx="0" cy="0"/>
          <a:chOff x="0" y="0"/>
          <a:chExt cx="0" cy="0"/>
        </a:xfrm>
      </p:grpSpPr>
      <p:sp>
        <p:nvSpPr>
          <p:cNvPr id="24" name="Google Shape;24;p33"/>
          <p:cNvSpPr txBox="1"/>
          <p:nvPr>
            <p:ph idx="1" type="body"/>
          </p:nvPr>
        </p:nvSpPr>
        <p:spPr>
          <a:xfrm>
            <a:off x="287998" y="6231636"/>
            <a:ext cx="5524575" cy="381000"/>
          </a:xfrm>
          <a:prstGeom prst="rect">
            <a:avLst/>
          </a:prstGeom>
          <a:noFill/>
          <a:ln>
            <a:noFill/>
          </a:ln>
        </p:spPr>
        <p:txBody>
          <a:bodyPr anchorCtr="0" anchor="b"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42900" lvl="1" marL="914400" algn="l">
              <a:lnSpc>
                <a:spcPct val="110000"/>
              </a:lnSpc>
              <a:spcBef>
                <a:spcPts val="0"/>
              </a:spcBef>
              <a:spcAft>
                <a:spcPts val="0"/>
              </a:spcAft>
              <a:buClr>
                <a:schemeClr val="lt1"/>
              </a:buClr>
              <a:buSzPts val="1800"/>
              <a:buChar char="–"/>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pic>
        <p:nvPicPr>
          <p:cNvPr id="25" name="Google Shape;25;p33"/>
          <p:cNvPicPr preferRelativeResize="0"/>
          <p:nvPr/>
        </p:nvPicPr>
        <p:blipFill rotWithShape="1">
          <a:blip r:embed="rId2">
            <a:alphaModFix/>
          </a:blip>
          <a:srcRect b="0" l="0" r="0" t="0"/>
          <a:stretch/>
        </p:blipFill>
        <p:spPr>
          <a:xfrm>
            <a:off x="11138525" y="6263482"/>
            <a:ext cx="819043" cy="304800"/>
          </a:xfrm>
          <a:prstGeom prst="rect">
            <a:avLst/>
          </a:prstGeom>
          <a:noFill/>
          <a:ln>
            <a:noFill/>
          </a:ln>
        </p:spPr>
      </p:pic>
      <p:sp>
        <p:nvSpPr>
          <p:cNvPr id="26" name="Google Shape;26;p33"/>
          <p:cNvSpPr txBox="1"/>
          <p:nvPr>
            <p:ph type="title"/>
          </p:nvPr>
        </p:nvSpPr>
        <p:spPr>
          <a:xfrm>
            <a:off x="287998" y="192024"/>
            <a:ext cx="5524575" cy="314404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4299"/>
              <a:buFont typeface="IBM Plex Sans Light"/>
              <a:buNone/>
              <a:defRPr sz="42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2 columns, dividers, small title">
  <p:cSld name="Text, 2 columns, dividers, small title">
    <p:bg>
      <p:bgPr>
        <a:solidFill>
          <a:schemeClr val="dk1"/>
        </a:solidFill>
      </p:bgPr>
    </p:bg>
    <p:spTree>
      <p:nvGrpSpPr>
        <p:cNvPr id="210" name="Shape 210"/>
        <p:cNvGrpSpPr/>
        <p:nvPr/>
      </p:nvGrpSpPr>
      <p:grpSpPr>
        <a:xfrm>
          <a:off x="0" y="0"/>
          <a:ext cx="0" cy="0"/>
          <a:chOff x="0" y="0"/>
          <a:chExt cx="0" cy="0"/>
        </a:xfrm>
      </p:grpSpPr>
      <p:sp>
        <p:nvSpPr>
          <p:cNvPr id="211" name="Google Shape;211;p106"/>
          <p:cNvSpPr txBox="1"/>
          <p:nvPr>
            <p:ph type="title"/>
          </p:nvPr>
        </p:nvSpPr>
        <p:spPr>
          <a:xfrm>
            <a:off x="287998" y="288036"/>
            <a:ext cx="2474591" cy="2286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12" name="Google Shape;212;p106"/>
          <p:cNvSpPr txBox="1"/>
          <p:nvPr>
            <p:ph idx="1" type="body"/>
          </p:nvPr>
        </p:nvSpPr>
        <p:spPr>
          <a:xfrm>
            <a:off x="6380919" y="288036"/>
            <a:ext cx="2476178" cy="762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13" name="Google Shape;213;p106"/>
          <p:cNvSpPr txBox="1"/>
          <p:nvPr>
            <p:ph idx="2" type="body"/>
          </p:nvPr>
        </p:nvSpPr>
        <p:spPr>
          <a:xfrm>
            <a:off x="9428522" y="288036"/>
            <a:ext cx="2479352" cy="7627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14" name="Google Shape;214;p106"/>
          <p:cNvSpPr txBox="1"/>
          <p:nvPr>
            <p:ph idx="3" type="body"/>
          </p:nvPr>
        </p:nvSpPr>
        <p:spPr>
          <a:xfrm>
            <a:off x="6380919" y="1714500"/>
            <a:ext cx="2476178"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15" name="Google Shape;215;p106"/>
          <p:cNvSpPr txBox="1"/>
          <p:nvPr>
            <p:ph idx="4" type="body"/>
          </p:nvPr>
        </p:nvSpPr>
        <p:spPr>
          <a:xfrm>
            <a:off x="9431697" y="1714500"/>
            <a:ext cx="2476178"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16" name="Google Shape;216;p106"/>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7" name="Google Shape;217;p106"/>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2 columns, dividers, pictograms">
  <p:cSld name="Text, 2 columns, dividers, pictograms">
    <p:bg>
      <p:bgPr>
        <a:solidFill>
          <a:schemeClr val="dk1"/>
        </a:solidFill>
      </p:bgPr>
    </p:bg>
    <p:spTree>
      <p:nvGrpSpPr>
        <p:cNvPr id="218" name="Shape 218"/>
        <p:cNvGrpSpPr/>
        <p:nvPr/>
      </p:nvGrpSpPr>
      <p:grpSpPr>
        <a:xfrm>
          <a:off x="0" y="0"/>
          <a:ext cx="0" cy="0"/>
          <a:chOff x="0" y="0"/>
          <a:chExt cx="0" cy="0"/>
        </a:xfrm>
      </p:grpSpPr>
      <p:sp>
        <p:nvSpPr>
          <p:cNvPr id="219" name="Google Shape;219;p107"/>
          <p:cNvSpPr txBox="1"/>
          <p:nvPr>
            <p:ph type="title"/>
          </p:nvPr>
        </p:nvSpPr>
        <p:spPr>
          <a:xfrm>
            <a:off x="287999" y="192024"/>
            <a:ext cx="2474590" cy="570707"/>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3199"/>
              <a:buFont typeface="IBM Plex Sans Light"/>
              <a:buNone/>
              <a:defRPr sz="31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20" name="Google Shape;220;p107"/>
          <p:cNvSpPr txBox="1"/>
          <p:nvPr>
            <p:ph idx="1" type="body"/>
          </p:nvPr>
        </p:nvSpPr>
        <p:spPr>
          <a:xfrm>
            <a:off x="3333316" y="1714500"/>
            <a:ext cx="2475384"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21" name="Google Shape;221;p107"/>
          <p:cNvSpPr txBox="1"/>
          <p:nvPr>
            <p:ph idx="2" type="body"/>
          </p:nvPr>
        </p:nvSpPr>
        <p:spPr>
          <a:xfrm>
            <a:off x="6382988" y="1714500"/>
            <a:ext cx="2476178"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22" name="Google Shape;222;p107"/>
          <p:cNvSpPr txBox="1"/>
          <p:nvPr>
            <p:ph idx="3" type="body"/>
          </p:nvPr>
        </p:nvSpPr>
        <p:spPr>
          <a:xfrm>
            <a:off x="9430591" y="1714500"/>
            <a:ext cx="2479352"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000"/>
              <a:buFont typeface="IBM Plex Sans"/>
              <a:buNone/>
              <a:defRPr b="0" i="0" sz="1000">
                <a:solidFill>
                  <a:schemeClr val="lt1"/>
                </a:solidFill>
                <a:latin typeface="IBM Plex Sans"/>
                <a:ea typeface="IBM Plex Sans"/>
                <a:cs typeface="IBM Plex Sans"/>
                <a:sym typeface="IBM Plex Sans"/>
              </a:defRPr>
            </a:lvl1pPr>
            <a:lvl2pPr indent="-292100" lvl="1" marL="9144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2pPr>
            <a:lvl3pPr indent="-292100" lvl="2" marL="13716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3pPr>
            <a:lvl4pPr indent="-292100" lvl="3" marL="1828800" algn="l">
              <a:lnSpc>
                <a:spcPct val="110000"/>
              </a:lnSpc>
              <a:spcBef>
                <a:spcPts val="0"/>
              </a:spcBef>
              <a:spcAft>
                <a:spcPts val="0"/>
              </a:spcAft>
              <a:buClr>
                <a:schemeClr val="lt1"/>
              </a:buClr>
              <a:buSzPts val="1000"/>
              <a:buFont typeface="IBM Plex Sans"/>
              <a:buChar char="–"/>
              <a:defRPr b="0" i="0" sz="1000">
                <a:solidFill>
                  <a:schemeClr val="lt1"/>
                </a:solidFill>
                <a:latin typeface="IBM Plex Sans"/>
                <a:ea typeface="IBM Plex Sans"/>
                <a:cs typeface="IBM Plex Sans"/>
                <a:sym typeface="IBM Plex Sans"/>
              </a:defRPr>
            </a:lvl4pPr>
            <a:lvl5pPr indent="-292100" lvl="4" marL="2286000" algn="l">
              <a:lnSpc>
                <a:spcPct val="110000"/>
              </a:lnSpc>
              <a:spcBef>
                <a:spcPts val="0"/>
              </a:spcBef>
              <a:spcAft>
                <a:spcPts val="0"/>
              </a:spcAft>
              <a:buClr>
                <a:schemeClr val="lt1"/>
              </a:buClr>
              <a:buSzPts val="1000"/>
              <a:buChar char="•"/>
              <a:defRPr b="0" i="0" sz="10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23" name="Google Shape;223;p107"/>
          <p:cNvSpPr txBox="1"/>
          <p:nvPr>
            <p:ph idx="4" type="body"/>
          </p:nvPr>
        </p:nvSpPr>
        <p:spPr>
          <a:xfrm>
            <a:off x="3334142" y="192024"/>
            <a:ext cx="2477765" cy="570706"/>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2"/>
              </a:buClr>
              <a:buSzPts val="3199"/>
              <a:buFont typeface="IBM Plex Sans Light"/>
              <a:buNone/>
              <a:defRPr sz="3199">
                <a:solidFill>
                  <a:schemeClr val="lt2"/>
                </a:solidFill>
              </a:defRPr>
            </a:lvl1pPr>
            <a:lvl2pPr indent="-317500" lvl="1" marL="914400" algn="l">
              <a:lnSpc>
                <a:spcPct val="90000"/>
              </a:lnSpc>
              <a:spcBef>
                <a:spcPts val="0"/>
              </a:spcBef>
              <a:spcAft>
                <a:spcPts val="0"/>
              </a:spcAft>
              <a:buClr>
                <a:schemeClr val="lt1"/>
              </a:buClr>
              <a:buSzPts val="1400"/>
              <a:buFont typeface="IBM Plex Sans Light"/>
              <a:buChar char="–"/>
              <a:defRPr sz="1400"/>
            </a:lvl2pPr>
            <a:lvl3pPr indent="-317500" lvl="2" marL="1371600" algn="l">
              <a:lnSpc>
                <a:spcPct val="90000"/>
              </a:lnSpc>
              <a:spcBef>
                <a:spcPts val="0"/>
              </a:spcBef>
              <a:spcAft>
                <a:spcPts val="0"/>
              </a:spcAft>
              <a:buClr>
                <a:schemeClr val="lt1"/>
              </a:buClr>
              <a:buSzPts val="1400"/>
              <a:buFont typeface="IBM Plex Sans Light"/>
              <a:buChar char="•"/>
              <a:defRPr sz="1400"/>
            </a:lvl3pPr>
            <a:lvl4pPr indent="-317500" lvl="3" marL="1828800" algn="l">
              <a:lnSpc>
                <a:spcPct val="90000"/>
              </a:lnSpc>
              <a:spcBef>
                <a:spcPts val="0"/>
              </a:spcBef>
              <a:spcAft>
                <a:spcPts val="0"/>
              </a:spcAft>
              <a:buClr>
                <a:schemeClr val="lt1"/>
              </a:buClr>
              <a:buSzPts val="1400"/>
              <a:buFont typeface="IBM Plex Sans Light"/>
              <a:buChar char="–"/>
              <a:defRPr sz="1400"/>
            </a:lvl4pPr>
            <a:lvl5pPr indent="-317500" lvl="4" marL="2286000" algn="l">
              <a:lnSpc>
                <a:spcPct val="90000"/>
              </a:lnSpc>
              <a:spcBef>
                <a:spcPts val="0"/>
              </a:spcBef>
              <a:spcAft>
                <a:spcPts val="0"/>
              </a:spcAft>
              <a:buClr>
                <a:srgbClr val="000000"/>
              </a:buClr>
              <a:buSzPts val="1400"/>
              <a:buChar char="•"/>
              <a:defRPr sz="1400"/>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24" name="Google Shape;224;p107"/>
          <p:cNvSpPr/>
          <p:nvPr>
            <p:ph idx="5" type="pic"/>
          </p:nvPr>
        </p:nvSpPr>
        <p:spPr>
          <a:xfrm>
            <a:off x="6380919" y="288036"/>
            <a:ext cx="457776" cy="457200"/>
          </a:xfrm>
          <a:prstGeom prst="rect">
            <a:avLst/>
          </a:prstGeom>
          <a:noFill/>
          <a:ln>
            <a:noFill/>
          </a:ln>
        </p:spPr>
      </p:sp>
      <p:sp>
        <p:nvSpPr>
          <p:cNvPr id="225" name="Google Shape;225;p107"/>
          <p:cNvSpPr/>
          <p:nvPr>
            <p:ph idx="6" type="pic"/>
          </p:nvPr>
        </p:nvSpPr>
        <p:spPr>
          <a:xfrm>
            <a:off x="9428523" y="288036"/>
            <a:ext cx="457776" cy="457200"/>
          </a:xfrm>
          <a:prstGeom prst="rect">
            <a:avLst/>
          </a:prstGeom>
          <a:noFill/>
          <a:ln>
            <a:noFill/>
          </a:ln>
        </p:spPr>
      </p:sp>
      <p:sp>
        <p:nvSpPr>
          <p:cNvPr id="226" name="Google Shape;226;p107"/>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cxnSp>
        <p:nvCxnSpPr>
          <p:cNvPr id="227" name="Google Shape;227;p107"/>
          <p:cNvCxnSpPr/>
          <p:nvPr/>
        </p:nvCxnSpPr>
        <p:spPr>
          <a:xfrm>
            <a:off x="6093683" y="284957"/>
            <a:ext cx="0" cy="5715794"/>
          </a:xfrm>
          <a:prstGeom prst="straightConnector1">
            <a:avLst/>
          </a:prstGeom>
          <a:noFill/>
          <a:ln cap="flat" cmpd="sng" w="12700">
            <a:solidFill>
              <a:schemeClr val="lt1"/>
            </a:solidFill>
            <a:prstDash val="solid"/>
            <a:round/>
            <a:headEnd len="sm" w="sm" type="none"/>
            <a:tailEnd len="sm" w="sm" type="none"/>
          </a:ln>
        </p:spPr>
      </p:cxnSp>
      <p:cxnSp>
        <p:nvCxnSpPr>
          <p:cNvPr id="228" name="Google Shape;228;p107"/>
          <p:cNvCxnSpPr/>
          <p:nvPr/>
        </p:nvCxnSpPr>
        <p:spPr>
          <a:xfrm>
            <a:off x="9142810" y="284957"/>
            <a:ext cx="0" cy="5715794"/>
          </a:xfrm>
          <a:prstGeom prst="straightConnector1">
            <a:avLst/>
          </a:prstGeom>
          <a:noFill/>
          <a:ln cap="flat" cmpd="sng" w="12700">
            <a:solidFill>
              <a:schemeClr val="lt1"/>
            </a:solidFill>
            <a:prstDash val="solid"/>
            <a:round/>
            <a:headEnd len="sm" w="sm" type="none"/>
            <a:tailEnd len="sm" w="sm" type="none"/>
          </a:ln>
        </p:spPr>
      </p:cxnSp>
      <p:sp>
        <p:nvSpPr>
          <p:cNvPr id="229" name="Google Shape;229;p107"/>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4 stacked wide, pictograms">
  <p:cSld name="Boxes, 4 stacked wide, pictograms">
    <p:bg>
      <p:bgPr>
        <a:solidFill>
          <a:schemeClr val="dk1"/>
        </a:solidFill>
      </p:bgPr>
    </p:bg>
    <p:spTree>
      <p:nvGrpSpPr>
        <p:cNvPr id="230" name="Shape 230"/>
        <p:cNvGrpSpPr/>
        <p:nvPr/>
      </p:nvGrpSpPr>
      <p:grpSpPr>
        <a:xfrm>
          <a:off x="0" y="0"/>
          <a:ext cx="0" cy="0"/>
          <a:chOff x="0" y="0"/>
          <a:chExt cx="0" cy="0"/>
        </a:xfrm>
      </p:grpSpPr>
      <p:sp>
        <p:nvSpPr>
          <p:cNvPr id="231" name="Google Shape;231;p108"/>
          <p:cNvSpPr txBox="1"/>
          <p:nvPr>
            <p:ph idx="1" type="body"/>
          </p:nvPr>
        </p:nvSpPr>
        <p:spPr>
          <a:xfrm>
            <a:off x="287999" y="1239012"/>
            <a:ext cx="3334903" cy="15240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1"/>
              </a:buClr>
              <a:buSzPts val="2200"/>
              <a:buFont typeface="IBM Plex Sans Light"/>
              <a:buNone/>
              <a:defRPr sz="2200">
                <a:solidFill>
                  <a:schemeClr val="lt1"/>
                </a:solidFill>
              </a:defRPr>
            </a:lvl1pPr>
            <a:lvl2pPr indent="-368300" lvl="1" marL="914400" algn="l">
              <a:lnSpc>
                <a:spcPct val="100000"/>
              </a:lnSpc>
              <a:spcBef>
                <a:spcPts val="0"/>
              </a:spcBef>
              <a:spcAft>
                <a:spcPts val="0"/>
              </a:spcAft>
              <a:buClr>
                <a:schemeClr val="lt1"/>
              </a:buClr>
              <a:buSzPts val="2200"/>
              <a:buFont typeface="IBM Plex Sans Light"/>
              <a:buChar char="–"/>
              <a:defRPr sz="2200">
                <a:solidFill>
                  <a:schemeClr val="lt1"/>
                </a:solidFill>
              </a:defRPr>
            </a:lvl2pPr>
            <a:lvl3pPr indent="-368300" lvl="2" marL="1371600" algn="l">
              <a:lnSpc>
                <a:spcPct val="100000"/>
              </a:lnSpc>
              <a:spcBef>
                <a:spcPts val="0"/>
              </a:spcBef>
              <a:spcAft>
                <a:spcPts val="0"/>
              </a:spcAft>
              <a:buClr>
                <a:schemeClr val="lt1"/>
              </a:buClr>
              <a:buSzPts val="2200"/>
              <a:buFont typeface="IBM Plex Sans Light"/>
              <a:buChar char="•"/>
              <a:defRPr sz="2200">
                <a:solidFill>
                  <a:schemeClr val="lt1"/>
                </a:solidFill>
              </a:defRPr>
            </a:lvl3pPr>
            <a:lvl4pPr indent="-368300" lvl="3" marL="1828800" algn="l">
              <a:lnSpc>
                <a:spcPct val="100000"/>
              </a:lnSpc>
              <a:spcBef>
                <a:spcPts val="0"/>
              </a:spcBef>
              <a:spcAft>
                <a:spcPts val="0"/>
              </a:spcAft>
              <a:buClr>
                <a:schemeClr val="lt1"/>
              </a:buClr>
              <a:buSzPts val="2200"/>
              <a:buFont typeface="IBM Plex Sans Light"/>
              <a:buChar char="–"/>
              <a:defRPr sz="2200">
                <a:solidFill>
                  <a:schemeClr val="lt1"/>
                </a:solidFill>
              </a:defRPr>
            </a:lvl4pPr>
            <a:lvl5pPr indent="-368300" lvl="4" marL="2286000" algn="l">
              <a:lnSpc>
                <a:spcPct val="100000"/>
              </a:lnSpc>
              <a:spcBef>
                <a:spcPts val="0"/>
              </a:spcBef>
              <a:spcAft>
                <a:spcPts val="0"/>
              </a:spcAft>
              <a:buClr>
                <a:schemeClr val="lt1"/>
              </a:buClr>
              <a:buSzPts val="2200"/>
              <a:buChar char="•"/>
              <a:defRPr sz="2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32" name="Google Shape;232;p108"/>
          <p:cNvSpPr txBox="1"/>
          <p:nvPr>
            <p:ph idx="2" type="body"/>
          </p:nvPr>
        </p:nvSpPr>
        <p:spPr>
          <a:xfrm>
            <a:off x="6380919" y="1238250"/>
            <a:ext cx="3333316" cy="15240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1"/>
              </a:buClr>
              <a:buSzPts val="2200"/>
              <a:buFont typeface="IBM Plex Sans Light"/>
              <a:buNone/>
              <a:defRPr sz="2200">
                <a:solidFill>
                  <a:schemeClr val="lt1"/>
                </a:solidFill>
              </a:defRPr>
            </a:lvl1pPr>
            <a:lvl2pPr indent="-368300" lvl="1" marL="914400" algn="l">
              <a:lnSpc>
                <a:spcPct val="100000"/>
              </a:lnSpc>
              <a:spcBef>
                <a:spcPts val="0"/>
              </a:spcBef>
              <a:spcAft>
                <a:spcPts val="0"/>
              </a:spcAft>
              <a:buClr>
                <a:schemeClr val="lt1"/>
              </a:buClr>
              <a:buSzPts val="2200"/>
              <a:buFont typeface="IBM Plex Sans Light"/>
              <a:buChar char="–"/>
              <a:defRPr sz="2200">
                <a:solidFill>
                  <a:schemeClr val="lt1"/>
                </a:solidFill>
              </a:defRPr>
            </a:lvl2pPr>
            <a:lvl3pPr indent="-368300" lvl="2" marL="1371600" algn="l">
              <a:lnSpc>
                <a:spcPct val="100000"/>
              </a:lnSpc>
              <a:spcBef>
                <a:spcPts val="0"/>
              </a:spcBef>
              <a:spcAft>
                <a:spcPts val="0"/>
              </a:spcAft>
              <a:buClr>
                <a:schemeClr val="lt1"/>
              </a:buClr>
              <a:buSzPts val="2200"/>
              <a:buFont typeface="IBM Plex Sans Light"/>
              <a:buChar char="•"/>
              <a:defRPr sz="2200">
                <a:solidFill>
                  <a:schemeClr val="lt1"/>
                </a:solidFill>
              </a:defRPr>
            </a:lvl3pPr>
            <a:lvl4pPr indent="-368300" lvl="3" marL="1828800" algn="l">
              <a:lnSpc>
                <a:spcPct val="100000"/>
              </a:lnSpc>
              <a:spcBef>
                <a:spcPts val="0"/>
              </a:spcBef>
              <a:spcAft>
                <a:spcPts val="0"/>
              </a:spcAft>
              <a:buClr>
                <a:schemeClr val="lt1"/>
              </a:buClr>
              <a:buSzPts val="2200"/>
              <a:buFont typeface="IBM Plex Sans Light"/>
              <a:buChar char="–"/>
              <a:defRPr sz="2200">
                <a:solidFill>
                  <a:schemeClr val="lt1"/>
                </a:solidFill>
              </a:defRPr>
            </a:lvl4pPr>
            <a:lvl5pPr indent="-368300" lvl="4" marL="2286000" algn="l">
              <a:lnSpc>
                <a:spcPct val="100000"/>
              </a:lnSpc>
              <a:spcBef>
                <a:spcPts val="0"/>
              </a:spcBef>
              <a:spcAft>
                <a:spcPts val="0"/>
              </a:spcAft>
              <a:buClr>
                <a:schemeClr val="lt1"/>
              </a:buClr>
              <a:buSzPts val="2200"/>
              <a:buChar char="•"/>
              <a:defRPr sz="2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33" name="Google Shape;233;p108"/>
          <p:cNvSpPr txBox="1"/>
          <p:nvPr>
            <p:ph idx="3" type="body"/>
          </p:nvPr>
        </p:nvSpPr>
        <p:spPr>
          <a:xfrm>
            <a:off x="287998" y="4192524"/>
            <a:ext cx="3334904" cy="15240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1"/>
              </a:buClr>
              <a:buSzPts val="2200"/>
              <a:buFont typeface="IBM Plex Sans Light"/>
              <a:buNone/>
              <a:defRPr sz="2200">
                <a:solidFill>
                  <a:schemeClr val="lt1"/>
                </a:solidFill>
              </a:defRPr>
            </a:lvl1pPr>
            <a:lvl2pPr indent="-368300" lvl="1" marL="914400" algn="l">
              <a:lnSpc>
                <a:spcPct val="100000"/>
              </a:lnSpc>
              <a:spcBef>
                <a:spcPts val="0"/>
              </a:spcBef>
              <a:spcAft>
                <a:spcPts val="0"/>
              </a:spcAft>
              <a:buClr>
                <a:schemeClr val="lt1"/>
              </a:buClr>
              <a:buSzPts val="2200"/>
              <a:buFont typeface="IBM Plex Sans Light"/>
              <a:buChar char="–"/>
              <a:defRPr sz="2200">
                <a:solidFill>
                  <a:schemeClr val="lt1"/>
                </a:solidFill>
              </a:defRPr>
            </a:lvl2pPr>
            <a:lvl3pPr indent="-368300" lvl="2" marL="1371600" algn="l">
              <a:lnSpc>
                <a:spcPct val="100000"/>
              </a:lnSpc>
              <a:spcBef>
                <a:spcPts val="0"/>
              </a:spcBef>
              <a:spcAft>
                <a:spcPts val="0"/>
              </a:spcAft>
              <a:buClr>
                <a:schemeClr val="lt1"/>
              </a:buClr>
              <a:buSzPts val="2200"/>
              <a:buFont typeface="IBM Plex Sans Light"/>
              <a:buChar char="•"/>
              <a:defRPr sz="2200">
                <a:solidFill>
                  <a:schemeClr val="lt1"/>
                </a:solidFill>
              </a:defRPr>
            </a:lvl3pPr>
            <a:lvl4pPr indent="-368300" lvl="3" marL="1828800" algn="l">
              <a:lnSpc>
                <a:spcPct val="100000"/>
              </a:lnSpc>
              <a:spcBef>
                <a:spcPts val="0"/>
              </a:spcBef>
              <a:spcAft>
                <a:spcPts val="0"/>
              </a:spcAft>
              <a:buClr>
                <a:schemeClr val="lt1"/>
              </a:buClr>
              <a:buSzPts val="2200"/>
              <a:buFont typeface="IBM Plex Sans Light"/>
              <a:buChar char="–"/>
              <a:defRPr sz="2200">
                <a:solidFill>
                  <a:schemeClr val="lt1"/>
                </a:solidFill>
              </a:defRPr>
            </a:lvl4pPr>
            <a:lvl5pPr indent="-368300" lvl="4" marL="2286000" algn="l">
              <a:lnSpc>
                <a:spcPct val="100000"/>
              </a:lnSpc>
              <a:spcBef>
                <a:spcPts val="0"/>
              </a:spcBef>
              <a:spcAft>
                <a:spcPts val="0"/>
              </a:spcAft>
              <a:buClr>
                <a:schemeClr val="lt1"/>
              </a:buClr>
              <a:buSzPts val="2200"/>
              <a:buChar char="•"/>
              <a:defRPr sz="2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34" name="Google Shape;234;p108"/>
          <p:cNvSpPr txBox="1"/>
          <p:nvPr>
            <p:ph idx="4" type="body"/>
          </p:nvPr>
        </p:nvSpPr>
        <p:spPr>
          <a:xfrm>
            <a:off x="6380920" y="4191000"/>
            <a:ext cx="3333316" cy="15240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lt1"/>
              </a:buClr>
              <a:buSzPts val="2200"/>
              <a:buFont typeface="IBM Plex Sans Light"/>
              <a:buNone/>
              <a:defRPr sz="2200">
                <a:solidFill>
                  <a:schemeClr val="lt1"/>
                </a:solidFill>
              </a:defRPr>
            </a:lvl1pPr>
            <a:lvl2pPr indent="-368300" lvl="1" marL="914400" algn="l">
              <a:lnSpc>
                <a:spcPct val="100000"/>
              </a:lnSpc>
              <a:spcBef>
                <a:spcPts val="0"/>
              </a:spcBef>
              <a:spcAft>
                <a:spcPts val="0"/>
              </a:spcAft>
              <a:buClr>
                <a:schemeClr val="lt1"/>
              </a:buClr>
              <a:buSzPts val="2200"/>
              <a:buFont typeface="IBM Plex Sans Light"/>
              <a:buChar char="–"/>
              <a:defRPr sz="2200">
                <a:solidFill>
                  <a:schemeClr val="lt1"/>
                </a:solidFill>
              </a:defRPr>
            </a:lvl2pPr>
            <a:lvl3pPr indent="-368300" lvl="2" marL="1371600" algn="l">
              <a:lnSpc>
                <a:spcPct val="100000"/>
              </a:lnSpc>
              <a:spcBef>
                <a:spcPts val="0"/>
              </a:spcBef>
              <a:spcAft>
                <a:spcPts val="0"/>
              </a:spcAft>
              <a:buClr>
                <a:schemeClr val="lt1"/>
              </a:buClr>
              <a:buSzPts val="2200"/>
              <a:buFont typeface="IBM Plex Sans Light"/>
              <a:buChar char="•"/>
              <a:defRPr sz="2200">
                <a:solidFill>
                  <a:schemeClr val="lt1"/>
                </a:solidFill>
              </a:defRPr>
            </a:lvl3pPr>
            <a:lvl4pPr indent="-368300" lvl="3" marL="1828800" algn="l">
              <a:lnSpc>
                <a:spcPct val="100000"/>
              </a:lnSpc>
              <a:spcBef>
                <a:spcPts val="0"/>
              </a:spcBef>
              <a:spcAft>
                <a:spcPts val="0"/>
              </a:spcAft>
              <a:buClr>
                <a:schemeClr val="lt1"/>
              </a:buClr>
              <a:buSzPts val="2200"/>
              <a:buFont typeface="IBM Plex Sans Light"/>
              <a:buChar char="–"/>
              <a:defRPr sz="2200">
                <a:solidFill>
                  <a:schemeClr val="lt1"/>
                </a:solidFill>
              </a:defRPr>
            </a:lvl4pPr>
            <a:lvl5pPr indent="-368300" lvl="4" marL="2286000" algn="l">
              <a:lnSpc>
                <a:spcPct val="100000"/>
              </a:lnSpc>
              <a:spcBef>
                <a:spcPts val="0"/>
              </a:spcBef>
              <a:spcAft>
                <a:spcPts val="0"/>
              </a:spcAft>
              <a:buClr>
                <a:schemeClr val="lt1"/>
              </a:buClr>
              <a:buSzPts val="2200"/>
              <a:buChar char="•"/>
              <a:defRPr sz="2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35" name="Google Shape;235;p108"/>
          <p:cNvSpPr/>
          <p:nvPr>
            <p:ph idx="5" type="pic"/>
          </p:nvPr>
        </p:nvSpPr>
        <p:spPr>
          <a:xfrm>
            <a:off x="287998" y="288036"/>
            <a:ext cx="607997" cy="608076"/>
          </a:xfrm>
          <a:prstGeom prst="rect">
            <a:avLst/>
          </a:prstGeom>
          <a:noFill/>
          <a:ln>
            <a:noFill/>
          </a:ln>
        </p:spPr>
      </p:sp>
      <p:sp>
        <p:nvSpPr>
          <p:cNvPr id="236" name="Google Shape;236;p108"/>
          <p:cNvSpPr/>
          <p:nvPr>
            <p:ph idx="6" type="pic"/>
          </p:nvPr>
        </p:nvSpPr>
        <p:spPr>
          <a:xfrm>
            <a:off x="6380919" y="288036"/>
            <a:ext cx="607997" cy="608076"/>
          </a:xfrm>
          <a:prstGeom prst="rect">
            <a:avLst/>
          </a:prstGeom>
          <a:noFill/>
          <a:ln>
            <a:noFill/>
          </a:ln>
        </p:spPr>
      </p:sp>
      <p:sp>
        <p:nvSpPr>
          <p:cNvPr id="237" name="Google Shape;237;p108"/>
          <p:cNvSpPr/>
          <p:nvPr>
            <p:ph idx="7" type="pic"/>
          </p:nvPr>
        </p:nvSpPr>
        <p:spPr>
          <a:xfrm>
            <a:off x="287998" y="3236976"/>
            <a:ext cx="607997" cy="608076"/>
          </a:xfrm>
          <a:prstGeom prst="rect">
            <a:avLst/>
          </a:prstGeom>
          <a:noFill/>
          <a:ln>
            <a:noFill/>
          </a:ln>
        </p:spPr>
      </p:sp>
      <p:sp>
        <p:nvSpPr>
          <p:cNvPr id="238" name="Google Shape;238;p108"/>
          <p:cNvSpPr/>
          <p:nvPr>
            <p:ph idx="8" type="pic"/>
          </p:nvPr>
        </p:nvSpPr>
        <p:spPr>
          <a:xfrm>
            <a:off x="6380919" y="3238500"/>
            <a:ext cx="607997" cy="608076"/>
          </a:xfrm>
          <a:prstGeom prst="rect">
            <a:avLst/>
          </a:prstGeom>
          <a:noFill/>
          <a:ln>
            <a:noFill/>
          </a:ln>
        </p:spPr>
      </p:sp>
      <p:sp>
        <p:nvSpPr>
          <p:cNvPr id="239" name="Google Shape;239;p108"/>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cxnSp>
        <p:nvCxnSpPr>
          <p:cNvPr id="240" name="Google Shape;240;p108"/>
          <p:cNvCxnSpPr/>
          <p:nvPr/>
        </p:nvCxnSpPr>
        <p:spPr>
          <a:xfrm>
            <a:off x="6095206" y="284957"/>
            <a:ext cx="0" cy="5715794"/>
          </a:xfrm>
          <a:prstGeom prst="straightConnector1">
            <a:avLst/>
          </a:prstGeom>
          <a:noFill/>
          <a:ln cap="flat" cmpd="sng" w="12700">
            <a:solidFill>
              <a:schemeClr val="lt1"/>
            </a:solidFill>
            <a:prstDash val="solid"/>
            <a:round/>
            <a:headEnd len="sm" w="sm" type="none"/>
            <a:tailEnd len="sm" w="sm" type="none"/>
          </a:ln>
        </p:spPr>
      </p:cxnSp>
      <p:cxnSp>
        <p:nvCxnSpPr>
          <p:cNvPr id="241" name="Google Shape;241;p108"/>
          <p:cNvCxnSpPr/>
          <p:nvPr/>
        </p:nvCxnSpPr>
        <p:spPr>
          <a:xfrm>
            <a:off x="284126" y="3048000"/>
            <a:ext cx="11620574" cy="0"/>
          </a:xfrm>
          <a:prstGeom prst="straightConnector1">
            <a:avLst/>
          </a:prstGeom>
          <a:noFill/>
          <a:ln cap="flat" cmpd="sng" w="12700">
            <a:solidFill>
              <a:schemeClr val="lt1"/>
            </a:solidFill>
            <a:prstDash val="solid"/>
            <a:round/>
            <a:headEnd len="sm" w="sm" type="none"/>
            <a:tailEnd len="sm" w="sm" type="none"/>
          </a:ln>
        </p:spPr>
      </p:cxnSp>
      <p:sp>
        <p:nvSpPr>
          <p:cNvPr id="242" name="Google Shape;242;p108"/>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4 stacked, small title">
  <p:cSld name="Boxes, 4 stacked, small title">
    <p:bg>
      <p:bgPr>
        <a:solidFill>
          <a:schemeClr val="dk1"/>
        </a:solidFill>
      </p:bgPr>
    </p:bg>
    <p:spTree>
      <p:nvGrpSpPr>
        <p:cNvPr id="243" name="Shape 243"/>
        <p:cNvGrpSpPr/>
        <p:nvPr/>
      </p:nvGrpSpPr>
      <p:grpSpPr>
        <a:xfrm>
          <a:off x="0" y="0"/>
          <a:ext cx="0" cy="0"/>
          <a:chOff x="0" y="0"/>
          <a:chExt cx="0" cy="0"/>
        </a:xfrm>
      </p:grpSpPr>
      <p:sp>
        <p:nvSpPr>
          <p:cNvPr id="244" name="Google Shape;244;p109"/>
          <p:cNvSpPr txBox="1"/>
          <p:nvPr>
            <p:ph type="title"/>
          </p:nvPr>
        </p:nvSpPr>
        <p:spPr>
          <a:xfrm>
            <a:off x="287998" y="841248"/>
            <a:ext cx="2857128" cy="1138428"/>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800"/>
              <a:buFont typeface="IBM Plex Sans Light"/>
              <a:buNone/>
              <a:defRPr sz="18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45" name="Google Shape;245;p109"/>
          <p:cNvSpPr txBox="1"/>
          <p:nvPr>
            <p:ph idx="1" type="body"/>
          </p:nvPr>
        </p:nvSpPr>
        <p:spPr>
          <a:xfrm>
            <a:off x="6381681" y="288036"/>
            <a:ext cx="2476178" cy="257254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46" name="Google Shape;246;p109"/>
          <p:cNvSpPr txBox="1"/>
          <p:nvPr>
            <p:ph idx="2" type="body"/>
          </p:nvPr>
        </p:nvSpPr>
        <p:spPr>
          <a:xfrm>
            <a:off x="9428522" y="288036"/>
            <a:ext cx="2479352" cy="257254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47" name="Google Shape;247;p109"/>
          <p:cNvSpPr txBox="1"/>
          <p:nvPr>
            <p:ph idx="3" type="body"/>
          </p:nvPr>
        </p:nvSpPr>
        <p:spPr>
          <a:xfrm>
            <a:off x="6380919" y="3333750"/>
            <a:ext cx="2476178" cy="24765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48" name="Google Shape;248;p109"/>
          <p:cNvSpPr txBox="1"/>
          <p:nvPr>
            <p:ph idx="4" type="body"/>
          </p:nvPr>
        </p:nvSpPr>
        <p:spPr>
          <a:xfrm>
            <a:off x="9428522" y="3333750"/>
            <a:ext cx="2476178" cy="24765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49" name="Google Shape;249;p109"/>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0" name="Google Shape;250;p109"/>
          <p:cNvSpPr txBox="1"/>
          <p:nvPr>
            <p:ph idx="5" type="body"/>
          </p:nvPr>
        </p:nvSpPr>
        <p:spPr>
          <a:xfrm>
            <a:off x="287999" y="288036"/>
            <a:ext cx="2477765" cy="570706"/>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2"/>
              </a:buClr>
              <a:buSzPts val="1400"/>
              <a:buFont typeface="IBM Plex Sans Light"/>
              <a:buNone/>
              <a:defRPr sz="1400">
                <a:solidFill>
                  <a:schemeClr val="lt2"/>
                </a:solidFill>
              </a:defRPr>
            </a:lvl1pPr>
            <a:lvl2pPr indent="-342900" lvl="1" marL="914400" algn="l">
              <a:lnSpc>
                <a:spcPct val="110000"/>
              </a:lnSpc>
              <a:spcBef>
                <a:spcPts val="0"/>
              </a:spcBef>
              <a:spcAft>
                <a:spcPts val="0"/>
              </a:spcAft>
              <a:buClr>
                <a:schemeClr val="lt1"/>
              </a:buClr>
              <a:buSzPts val="1800"/>
              <a:buChar char="–"/>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51" name="Google Shape;251;p109"/>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4 stacked, large title">
  <p:cSld name="Boxes, 4 stacked, large title">
    <p:bg>
      <p:bgPr>
        <a:solidFill>
          <a:schemeClr val="dk1"/>
        </a:solidFill>
      </p:bgPr>
    </p:bg>
    <p:spTree>
      <p:nvGrpSpPr>
        <p:cNvPr id="252" name="Shape 252"/>
        <p:cNvGrpSpPr/>
        <p:nvPr/>
      </p:nvGrpSpPr>
      <p:grpSpPr>
        <a:xfrm>
          <a:off x="0" y="0"/>
          <a:ext cx="0" cy="0"/>
          <a:chOff x="0" y="0"/>
          <a:chExt cx="0" cy="0"/>
        </a:xfrm>
      </p:grpSpPr>
      <p:sp>
        <p:nvSpPr>
          <p:cNvPr id="253" name="Google Shape;253;p110"/>
          <p:cNvSpPr txBox="1"/>
          <p:nvPr>
            <p:ph type="title"/>
          </p:nvPr>
        </p:nvSpPr>
        <p:spPr>
          <a:xfrm>
            <a:off x="287999" y="763524"/>
            <a:ext cx="5521401" cy="1138428"/>
          </a:xfrm>
          <a:prstGeom prst="rect">
            <a:avLst/>
          </a:prstGeom>
          <a:noFill/>
          <a:ln>
            <a:noFill/>
          </a:ln>
        </p:spPr>
        <p:txBody>
          <a:bodyPr anchorCtr="0" anchor="t" bIns="0" lIns="0" spcFirstLastPara="1" rIns="457200" wrap="square" tIns="0">
            <a:noAutofit/>
          </a:bodyPr>
          <a:lstStyle>
            <a:lvl1pPr lvl="0" algn="l">
              <a:lnSpc>
                <a:spcPct val="110000"/>
              </a:lnSpc>
              <a:spcBef>
                <a:spcPts val="0"/>
              </a:spcBef>
              <a:spcAft>
                <a:spcPts val="0"/>
              </a:spcAft>
              <a:buClr>
                <a:schemeClr val="lt2"/>
              </a:buClr>
              <a:buSzPts val="3199"/>
              <a:buFont typeface="IBM Plex Sans Light"/>
              <a:buNone/>
              <a:defRPr sz="31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54" name="Google Shape;254;p110"/>
          <p:cNvSpPr txBox="1"/>
          <p:nvPr>
            <p:ph idx="1" type="body"/>
          </p:nvPr>
        </p:nvSpPr>
        <p:spPr>
          <a:xfrm>
            <a:off x="6380919" y="284957"/>
            <a:ext cx="2476178" cy="257254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55" name="Google Shape;255;p110"/>
          <p:cNvSpPr txBox="1"/>
          <p:nvPr>
            <p:ph idx="2" type="body"/>
          </p:nvPr>
        </p:nvSpPr>
        <p:spPr>
          <a:xfrm>
            <a:off x="9428522" y="284957"/>
            <a:ext cx="2479352" cy="257254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56" name="Google Shape;256;p110"/>
          <p:cNvSpPr txBox="1"/>
          <p:nvPr>
            <p:ph idx="3" type="body"/>
          </p:nvPr>
        </p:nvSpPr>
        <p:spPr>
          <a:xfrm>
            <a:off x="6380919" y="3333750"/>
            <a:ext cx="2476178" cy="24765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57" name="Google Shape;257;p110"/>
          <p:cNvSpPr txBox="1"/>
          <p:nvPr>
            <p:ph idx="4" type="body"/>
          </p:nvPr>
        </p:nvSpPr>
        <p:spPr>
          <a:xfrm>
            <a:off x="9428522" y="3333750"/>
            <a:ext cx="2476178" cy="24765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58" name="Google Shape;258;p110"/>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9" name="Google Shape;259;p110"/>
          <p:cNvSpPr txBox="1"/>
          <p:nvPr>
            <p:ph idx="5" type="body"/>
          </p:nvPr>
        </p:nvSpPr>
        <p:spPr>
          <a:xfrm>
            <a:off x="287999" y="288036"/>
            <a:ext cx="2477765" cy="224028"/>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2"/>
              </a:buClr>
              <a:buSzPts val="1400"/>
              <a:buFont typeface="IBM Plex Sans Light"/>
              <a:buNone/>
              <a:defRPr sz="1400">
                <a:solidFill>
                  <a:schemeClr val="lt2"/>
                </a:solidFill>
              </a:defRPr>
            </a:lvl1pPr>
            <a:lvl2pPr indent="-342900" lvl="1" marL="914400" algn="l">
              <a:lnSpc>
                <a:spcPct val="110000"/>
              </a:lnSpc>
              <a:spcBef>
                <a:spcPts val="0"/>
              </a:spcBef>
              <a:spcAft>
                <a:spcPts val="0"/>
              </a:spcAft>
              <a:buClr>
                <a:schemeClr val="lt1"/>
              </a:buClr>
              <a:buSzPts val="1800"/>
              <a:buChar char="–"/>
              <a:defRPr/>
            </a:lvl2pPr>
            <a:lvl3pPr indent="-342900" lvl="2" marL="1371600" algn="l">
              <a:lnSpc>
                <a:spcPct val="110000"/>
              </a:lnSpc>
              <a:spcBef>
                <a:spcPts val="0"/>
              </a:spcBef>
              <a:spcAft>
                <a:spcPts val="0"/>
              </a:spcAft>
              <a:buClr>
                <a:schemeClr val="lt1"/>
              </a:buClr>
              <a:buSzPts val="1800"/>
              <a:buChar char="•"/>
              <a:defRPr/>
            </a:lvl3pPr>
            <a:lvl4pPr indent="-342900" lvl="3" marL="1828800" algn="l">
              <a:lnSpc>
                <a:spcPct val="110000"/>
              </a:lnSpc>
              <a:spcBef>
                <a:spcPts val="0"/>
              </a:spcBef>
              <a:spcAft>
                <a:spcPts val="0"/>
              </a:spcAft>
              <a:buClr>
                <a:schemeClr val="lt1"/>
              </a:buClr>
              <a:buSzPts val="1800"/>
              <a:buChar char="–"/>
              <a:defRPr/>
            </a:lvl4pPr>
            <a:lvl5pPr indent="-342900" lvl="4" marL="2286000" algn="l">
              <a:lnSpc>
                <a:spcPct val="110000"/>
              </a:lnSpc>
              <a:spcBef>
                <a:spcPts val="1450"/>
              </a:spcBef>
              <a:spcAft>
                <a:spcPts val="0"/>
              </a:spcAft>
              <a:buClr>
                <a:srgbClr val="000000"/>
              </a:buClr>
              <a:buSzPts val="1800"/>
              <a:buChar char="•"/>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60" name="Google Shape;260;p110"/>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4 horizontal, small title">
  <p:cSld name="Boxes, 4 horizontal, small title">
    <p:bg>
      <p:bgPr>
        <a:solidFill>
          <a:schemeClr val="dk1"/>
        </a:solidFill>
      </p:bgPr>
    </p:bg>
    <p:spTree>
      <p:nvGrpSpPr>
        <p:cNvPr id="261" name="Shape 261"/>
        <p:cNvGrpSpPr/>
        <p:nvPr/>
      </p:nvGrpSpPr>
      <p:grpSpPr>
        <a:xfrm>
          <a:off x="0" y="0"/>
          <a:ext cx="0" cy="0"/>
          <a:chOff x="0" y="0"/>
          <a:chExt cx="0" cy="0"/>
        </a:xfrm>
      </p:grpSpPr>
      <p:sp>
        <p:nvSpPr>
          <p:cNvPr id="262" name="Google Shape;262;p111"/>
          <p:cNvSpPr txBox="1"/>
          <p:nvPr>
            <p:ph type="title"/>
          </p:nvPr>
        </p:nvSpPr>
        <p:spPr>
          <a:xfrm>
            <a:off x="287999" y="288036"/>
            <a:ext cx="2477765" cy="228679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63" name="Google Shape;263;p111"/>
          <p:cNvSpPr txBox="1"/>
          <p:nvPr>
            <p:ph idx="1" type="body"/>
          </p:nvPr>
        </p:nvSpPr>
        <p:spPr>
          <a:xfrm>
            <a:off x="287999" y="3328416"/>
            <a:ext cx="2474590" cy="2672459"/>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64" name="Google Shape;264;p111"/>
          <p:cNvSpPr txBox="1"/>
          <p:nvPr>
            <p:ph idx="2" type="body"/>
          </p:nvPr>
        </p:nvSpPr>
        <p:spPr>
          <a:xfrm>
            <a:off x="3331187" y="3333751"/>
            <a:ext cx="2474590" cy="2672459"/>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65" name="Google Shape;265;p111"/>
          <p:cNvSpPr txBox="1"/>
          <p:nvPr>
            <p:ph idx="3" type="body"/>
          </p:nvPr>
        </p:nvSpPr>
        <p:spPr>
          <a:xfrm>
            <a:off x="6383049" y="3333751"/>
            <a:ext cx="2474590" cy="2672459"/>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66" name="Google Shape;266;p111"/>
          <p:cNvSpPr txBox="1"/>
          <p:nvPr>
            <p:ph idx="4" type="body"/>
          </p:nvPr>
        </p:nvSpPr>
        <p:spPr>
          <a:xfrm>
            <a:off x="9428523" y="3333751"/>
            <a:ext cx="2474590" cy="2672459"/>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67" name="Google Shape;267;p111"/>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8" name="Google Shape;268;p111"/>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4 horizontal, large title">
  <p:cSld name="Boxes, 4 horizontal, large title">
    <p:bg>
      <p:bgPr>
        <a:solidFill>
          <a:schemeClr val="dk1"/>
        </a:solidFill>
      </p:bgPr>
    </p:bg>
    <p:spTree>
      <p:nvGrpSpPr>
        <p:cNvPr id="269" name="Shape 269"/>
        <p:cNvGrpSpPr/>
        <p:nvPr/>
      </p:nvGrpSpPr>
      <p:grpSpPr>
        <a:xfrm>
          <a:off x="0" y="0"/>
          <a:ext cx="0" cy="0"/>
          <a:chOff x="0" y="0"/>
          <a:chExt cx="0" cy="0"/>
        </a:xfrm>
      </p:grpSpPr>
      <p:sp>
        <p:nvSpPr>
          <p:cNvPr id="270" name="Google Shape;270;p112"/>
          <p:cNvSpPr txBox="1"/>
          <p:nvPr>
            <p:ph type="title"/>
          </p:nvPr>
        </p:nvSpPr>
        <p:spPr>
          <a:xfrm>
            <a:off x="287999" y="192024"/>
            <a:ext cx="5524575" cy="2286794"/>
          </a:xfrm>
          <a:prstGeom prst="rect">
            <a:avLst/>
          </a:prstGeom>
          <a:noFill/>
          <a:ln>
            <a:noFill/>
          </a:ln>
        </p:spPr>
        <p:txBody>
          <a:bodyPr anchorCtr="0" anchor="t" bIns="0" lIns="0" spcFirstLastPara="1" rIns="457200" wrap="square" tIns="0">
            <a:noAutofit/>
          </a:bodyPr>
          <a:lstStyle>
            <a:lvl1pPr lvl="0" algn="l">
              <a:lnSpc>
                <a:spcPct val="100000"/>
              </a:lnSpc>
              <a:spcBef>
                <a:spcPts val="0"/>
              </a:spcBef>
              <a:spcAft>
                <a:spcPts val="0"/>
              </a:spcAft>
              <a:buClr>
                <a:schemeClr val="lt2"/>
              </a:buClr>
              <a:buSzPts val="3199"/>
              <a:buFont typeface="IBM Plex Sans Light"/>
              <a:buNone/>
              <a:defRPr>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71" name="Google Shape;271;p112"/>
          <p:cNvSpPr txBox="1"/>
          <p:nvPr>
            <p:ph idx="1" type="body"/>
          </p:nvPr>
        </p:nvSpPr>
        <p:spPr>
          <a:xfrm>
            <a:off x="287999" y="3328416"/>
            <a:ext cx="2474590" cy="2672459"/>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2" name="Google Shape;272;p112"/>
          <p:cNvSpPr txBox="1"/>
          <p:nvPr>
            <p:ph idx="2" type="body"/>
          </p:nvPr>
        </p:nvSpPr>
        <p:spPr>
          <a:xfrm>
            <a:off x="3334362" y="3333751"/>
            <a:ext cx="2474590" cy="2672459"/>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3" name="Google Shape;273;p112"/>
          <p:cNvSpPr txBox="1"/>
          <p:nvPr>
            <p:ph idx="3" type="body"/>
          </p:nvPr>
        </p:nvSpPr>
        <p:spPr>
          <a:xfrm>
            <a:off x="6383049" y="3333751"/>
            <a:ext cx="2474590" cy="2672459"/>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4" name="Google Shape;274;p112"/>
          <p:cNvSpPr txBox="1"/>
          <p:nvPr>
            <p:ph idx="4" type="body"/>
          </p:nvPr>
        </p:nvSpPr>
        <p:spPr>
          <a:xfrm>
            <a:off x="9428523" y="3333751"/>
            <a:ext cx="2474590" cy="2672459"/>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75" name="Google Shape;275;p112"/>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6" name="Google Shape;276;p112"/>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6 stacked">
  <p:cSld name="Boxes, 6 stacked">
    <p:bg>
      <p:bgPr>
        <a:solidFill>
          <a:schemeClr val="dk1"/>
        </a:solidFill>
      </p:bgPr>
    </p:bg>
    <p:spTree>
      <p:nvGrpSpPr>
        <p:cNvPr id="277" name="Shape 277"/>
        <p:cNvGrpSpPr/>
        <p:nvPr/>
      </p:nvGrpSpPr>
      <p:grpSpPr>
        <a:xfrm>
          <a:off x="0" y="0"/>
          <a:ext cx="0" cy="0"/>
          <a:chOff x="0" y="0"/>
          <a:chExt cx="0" cy="0"/>
        </a:xfrm>
      </p:grpSpPr>
      <p:sp>
        <p:nvSpPr>
          <p:cNvPr id="278" name="Google Shape;278;p113"/>
          <p:cNvSpPr txBox="1"/>
          <p:nvPr>
            <p:ph type="title"/>
          </p:nvPr>
        </p:nvSpPr>
        <p:spPr>
          <a:xfrm>
            <a:off x="287999" y="288036"/>
            <a:ext cx="2474590" cy="228679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79" name="Google Shape;279;p113"/>
          <p:cNvSpPr txBox="1"/>
          <p:nvPr>
            <p:ph idx="1" type="body"/>
          </p:nvPr>
        </p:nvSpPr>
        <p:spPr>
          <a:xfrm>
            <a:off x="6380919" y="288036"/>
            <a:ext cx="2476178" cy="257254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0" name="Google Shape;280;p113"/>
          <p:cNvSpPr txBox="1"/>
          <p:nvPr>
            <p:ph idx="2" type="body"/>
          </p:nvPr>
        </p:nvSpPr>
        <p:spPr>
          <a:xfrm>
            <a:off x="9428522" y="288036"/>
            <a:ext cx="2479352" cy="257254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1" name="Google Shape;281;p113"/>
          <p:cNvSpPr txBox="1"/>
          <p:nvPr>
            <p:ph idx="3" type="body"/>
          </p:nvPr>
        </p:nvSpPr>
        <p:spPr>
          <a:xfrm>
            <a:off x="6380919" y="3333750"/>
            <a:ext cx="2476178" cy="24765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2" name="Google Shape;282;p113"/>
          <p:cNvSpPr txBox="1"/>
          <p:nvPr>
            <p:ph idx="4" type="body"/>
          </p:nvPr>
        </p:nvSpPr>
        <p:spPr>
          <a:xfrm>
            <a:off x="9428522" y="3333750"/>
            <a:ext cx="2476178" cy="24765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3" name="Google Shape;283;p113"/>
          <p:cNvSpPr txBox="1"/>
          <p:nvPr>
            <p:ph idx="5" type="body"/>
          </p:nvPr>
        </p:nvSpPr>
        <p:spPr>
          <a:xfrm>
            <a:off x="3332554" y="288036"/>
            <a:ext cx="2476178" cy="257254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4" name="Google Shape;284;p113"/>
          <p:cNvSpPr txBox="1"/>
          <p:nvPr>
            <p:ph idx="6" type="body"/>
          </p:nvPr>
        </p:nvSpPr>
        <p:spPr>
          <a:xfrm>
            <a:off x="3334141" y="3333750"/>
            <a:ext cx="2476178" cy="24765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b="0" i="0" sz="1400">
                <a:solidFill>
                  <a:schemeClr val="lt1"/>
                </a:solidFill>
                <a:latin typeface="IBM Plex Sans Light"/>
                <a:ea typeface="IBM Plex Sans Light"/>
                <a:cs typeface="IBM Plex Sans Light"/>
                <a:sym typeface="IBM Plex Sans Light"/>
              </a:defRPr>
            </a:lvl1pPr>
            <a:lvl2pPr indent="-317500" lvl="1" marL="9144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2pPr>
            <a:lvl3pPr indent="-317500" lvl="2" marL="13716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3pPr>
            <a:lvl4pPr indent="-317500" lvl="3" marL="1828800" algn="l">
              <a:lnSpc>
                <a:spcPct val="110000"/>
              </a:lnSpc>
              <a:spcBef>
                <a:spcPts val="0"/>
              </a:spcBef>
              <a:spcAft>
                <a:spcPts val="0"/>
              </a:spcAft>
              <a:buClr>
                <a:schemeClr val="lt1"/>
              </a:buClr>
              <a:buSzPts val="1400"/>
              <a:buFont typeface="IBM Plex Sans Light"/>
              <a:buChar char="–"/>
              <a:defRPr b="0" i="0" sz="1400">
                <a:solidFill>
                  <a:schemeClr val="lt1"/>
                </a:solidFill>
                <a:latin typeface="IBM Plex Sans Light"/>
                <a:ea typeface="IBM Plex Sans Light"/>
                <a:cs typeface="IBM Plex Sans Light"/>
                <a:sym typeface="IBM Plex Sans Light"/>
              </a:defRPr>
            </a:lvl4pPr>
            <a:lvl5pPr indent="-317500" lvl="4" marL="2286000" algn="l">
              <a:lnSpc>
                <a:spcPct val="110000"/>
              </a:lnSpc>
              <a:spcBef>
                <a:spcPts val="0"/>
              </a:spcBef>
              <a:spcAft>
                <a:spcPts val="0"/>
              </a:spcAft>
              <a:buClr>
                <a:schemeClr val="lt1"/>
              </a:buClr>
              <a:buSzPts val="1400"/>
              <a:buChar char="•"/>
              <a:defRPr b="0" i="0" sz="1400">
                <a:solidFill>
                  <a:schemeClr val="lt1"/>
                </a:solidFill>
                <a:latin typeface="IBM Plex Sans Light"/>
                <a:ea typeface="IBM Plex Sans Light"/>
                <a:cs typeface="IBM Plex Sans Light"/>
                <a:sym typeface="IBM Plex Sans Light"/>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85" name="Google Shape;285;p113"/>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6" name="Google Shape;286;p113"/>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cxnSp>
        <p:nvCxnSpPr>
          <p:cNvPr id="287" name="Google Shape;287;p113"/>
          <p:cNvCxnSpPr/>
          <p:nvPr/>
        </p:nvCxnSpPr>
        <p:spPr>
          <a:xfrm>
            <a:off x="3047603" y="3048000"/>
            <a:ext cx="8860271" cy="0"/>
          </a:xfrm>
          <a:prstGeom prst="straightConnector1">
            <a:avLst/>
          </a:prstGeom>
          <a:noFill/>
          <a:ln cap="flat" cmpd="sng" w="12700">
            <a:solidFill>
              <a:schemeClr val="lt1"/>
            </a:solidFill>
            <a:prstDash val="solid"/>
            <a:round/>
            <a:headEnd len="sm" w="sm" type="none"/>
            <a:tailEnd len="sm" w="sm" type="none"/>
          </a:ln>
        </p:spPr>
      </p:cxnSp>
      <p:cxnSp>
        <p:nvCxnSpPr>
          <p:cNvPr id="288" name="Google Shape;288;p113"/>
          <p:cNvCxnSpPr/>
          <p:nvPr/>
        </p:nvCxnSpPr>
        <p:spPr>
          <a:xfrm>
            <a:off x="6093683" y="283464"/>
            <a:ext cx="0" cy="5715794"/>
          </a:xfrm>
          <a:prstGeom prst="straightConnector1">
            <a:avLst/>
          </a:prstGeom>
          <a:noFill/>
          <a:ln cap="flat" cmpd="sng" w="12700">
            <a:solidFill>
              <a:schemeClr val="lt1"/>
            </a:solidFill>
            <a:prstDash val="solid"/>
            <a:round/>
            <a:headEnd len="sm" w="sm" type="none"/>
            <a:tailEnd len="sm" w="sm" type="none"/>
          </a:ln>
        </p:spPr>
      </p:cxnSp>
      <p:cxnSp>
        <p:nvCxnSpPr>
          <p:cNvPr id="289" name="Google Shape;289;p113"/>
          <p:cNvCxnSpPr/>
          <p:nvPr/>
        </p:nvCxnSpPr>
        <p:spPr>
          <a:xfrm>
            <a:off x="9146201" y="283464"/>
            <a:ext cx="0" cy="5715794"/>
          </a:xfrm>
          <a:prstGeom prst="straightConnector1">
            <a:avLst/>
          </a:prstGeom>
          <a:noFill/>
          <a:ln cap="flat" cmpd="sng" w="12700">
            <a:solidFill>
              <a:schemeClr val="lt1"/>
            </a:solidFill>
            <a:prstDash val="solid"/>
            <a:round/>
            <a:headEnd len="sm" w="sm" type="none"/>
            <a:tailEnd len="sm" w="sm" type="none"/>
          </a:ln>
        </p:spPr>
      </p:cxn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6 stacked, icons">
  <p:cSld name="Boxes, 6 stacked, icons">
    <p:bg>
      <p:bgPr>
        <a:solidFill>
          <a:schemeClr val="dk1"/>
        </a:solidFill>
      </p:bgPr>
    </p:bg>
    <p:spTree>
      <p:nvGrpSpPr>
        <p:cNvPr id="290" name="Shape 290"/>
        <p:cNvGrpSpPr/>
        <p:nvPr/>
      </p:nvGrpSpPr>
      <p:grpSpPr>
        <a:xfrm>
          <a:off x="0" y="0"/>
          <a:ext cx="0" cy="0"/>
          <a:chOff x="0" y="0"/>
          <a:chExt cx="0" cy="0"/>
        </a:xfrm>
      </p:grpSpPr>
      <p:sp>
        <p:nvSpPr>
          <p:cNvPr id="291" name="Google Shape;291;p114"/>
          <p:cNvSpPr txBox="1"/>
          <p:nvPr>
            <p:ph type="title"/>
          </p:nvPr>
        </p:nvSpPr>
        <p:spPr>
          <a:xfrm>
            <a:off x="287999" y="288036"/>
            <a:ext cx="2474590" cy="142954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92" name="Google Shape;292;p114"/>
          <p:cNvSpPr txBox="1"/>
          <p:nvPr>
            <p:ph idx="1" type="body"/>
          </p:nvPr>
        </p:nvSpPr>
        <p:spPr>
          <a:xfrm>
            <a:off x="3333316" y="666750"/>
            <a:ext cx="2475384" cy="19050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200"/>
              <a:buFont typeface="IBM Plex Sans Light"/>
              <a:buNone/>
              <a:defRPr sz="1200">
                <a:solidFill>
                  <a:schemeClr val="lt1"/>
                </a:solidFill>
              </a:defRPr>
            </a:lvl1pPr>
            <a:lvl2pPr indent="-304800" lvl="1" marL="914400" algn="l">
              <a:lnSpc>
                <a:spcPct val="110000"/>
              </a:lnSpc>
              <a:spcBef>
                <a:spcPts val="0"/>
              </a:spcBef>
              <a:spcAft>
                <a:spcPts val="0"/>
              </a:spcAft>
              <a:buClr>
                <a:schemeClr val="lt1"/>
              </a:buClr>
              <a:buSzPts val="1200"/>
              <a:buFont typeface="IBM Plex Sans Light"/>
              <a:buChar char="–"/>
              <a:defRPr sz="1200">
                <a:solidFill>
                  <a:schemeClr val="lt1"/>
                </a:solidFill>
              </a:defRPr>
            </a:lvl2pPr>
            <a:lvl3pPr indent="-304800" lvl="2" marL="1371600" algn="l">
              <a:lnSpc>
                <a:spcPct val="110000"/>
              </a:lnSpc>
              <a:spcBef>
                <a:spcPts val="0"/>
              </a:spcBef>
              <a:spcAft>
                <a:spcPts val="0"/>
              </a:spcAft>
              <a:buClr>
                <a:schemeClr val="lt1"/>
              </a:buClr>
              <a:buSzPts val="1200"/>
              <a:buFont typeface="IBM Plex Sans Light"/>
              <a:buChar char="•"/>
              <a:defRPr sz="1200">
                <a:solidFill>
                  <a:schemeClr val="lt1"/>
                </a:solidFill>
              </a:defRPr>
            </a:lvl3pPr>
            <a:lvl4pPr indent="-304800" lvl="3" marL="1828800" algn="l">
              <a:lnSpc>
                <a:spcPct val="110000"/>
              </a:lnSpc>
              <a:spcBef>
                <a:spcPts val="0"/>
              </a:spcBef>
              <a:spcAft>
                <a:spcPts val="0"/>
              </a:spcAft>
              <a:buClr>
                <a:schemeClr val="lt1"/>
              </a:buClr>
              <a:buSzPts val="1200"/>
              <a:buFont typeface="IBM Plex Sans Light"/>
              <a:buChar char="–"/>
              <a:defRPr sz="1200">
                <a:solidFill>
                  <a:schemeClr val="lt1"/>
                </a:solidFill>
              </a:defRPr>
            </a:lvl4pPr>
            <a:lvl5pPr indent="-304800" lvl="4" marL="2286000" algn="l">
              <a:lnSpc>
                <a:spcPct val="110000"/>
              </a:lnSpc>
              <a:spcBef>
                <a:spcPts val="0"/>
              </a:spcBef>
              <a:spcAft>
                <a:spcPts val="0"/>
              </a:spcAft>
              <a:buClr>
                <a:schemeClr val="lt1"/>
              </a:buClr>
              <a:buSzPts val="1200"/>
              <a:buChar char="•"/>
              <a:defRPr sz="1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3" name="Google Shape;293;p114"/>
          <p:cNvSpPr txBox="1"/>
          <p:nvPr>
            <p:ph idx="2" type="body"/>
          </p:nvPr>
        </p:nvSpPr>
        <p:spPr>
          <a:xfrm>
            <a:off x="6380919" y="666750"/>
            <a:ext cx="2476178" cy="19050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200"/>
              <a:buFont typeface="IBM Plex Sans Light"/>
              <a:buNone/>
              <a:defRPr sz="1200">
                <a:solidFill>
                  <a:schemeClr val="lt1"/>
                </a:solidFill>
              </a:defRPr>
            </a:lvl1pPr>
            <a:lvl2pPr indent="-304800" lvl="1" marL="914400" algn="l">
              <a:lnSpc>
                <a:spcPct val="110000"/>
              </a:lnSpc>
              <a:spcBef>
                <a:spcPts val="0"/>
              </a:spcBef>
              <a:spcAft>
                <a:spcPts val="0"/>
              </a:spcAft>
              <a:buClr>
                <a:schemeClr val="lt1"/>
              </a:buClr>
              <a:buSzPts val="1200"/>
              <a:buFont typeface="IBM Plex Sans Light"/>
              <a:buChar char="–"/>
              <a:defRPr sz="1200">
                <a:solidFill>
                  <a:schemeClr val="lt1"/>
                </a:solidFill>
              </a:defRPr>
            </a:lvl2pPr>
            <a:lvl3pPr indent="-304800" lvl="2" marL="1371600" algn="l">
              <a:lnSpc>
                <a:spcPct val="110000"/>
              </a:lnSpc>
              <a:spcBef>
                <a:spcPts val="0"/>
              </a:spcBef>
              <a:spcAft>
                <a:spcPts val="0"/>
              </a:spcAft>
              <a:buClr>
                <a:schemeClr val="lt1"/>
              </a:buClr>
              <a:buSzPts val="1200"/>
              <a:buFont typeface="IBM Plex Sans Light"/>
              <a:buChar char="•"/>
              <a:defRPr sz="1200">
                <a:solidFill>
                  <a:schemeClr val="lt1"/>
                </a:solidFill>
              </a:defRPr>
            </a:lvl3pPr>
            <a:lvl4pPr indent="-304800" lvl="3" marL="1828800" algn="l">
              <a:lnSpc>
                <a:spcPct val="110000"/>
              </a:lnSpc>
              <a:spcBef>
                <a:spcPts val="0"/>
              </a:spcBef>
              <a:spcAft>
                <a:spcPts val="0"/>
              </a:spcAft>
              <a:buClr>
                <a:schemeClr val="lt1"/>
              </a:buClr>
              <a:buSzPts val="1200"/>
              <a:buFont typeface="IBM Plex Sans Light"/>
              <a:buChar char="–"/>
              <a:defRPr sz="1200">
                <a:solidFill>
                  <a:schemeClr val="lt1"/>
                </a:solidFill>
              </a:defRPr>
            </a:lvl4pPr>
            <a:lvl5pPr indent="-304800" lvl="4" marL="2286000" algn="l">
              <a:lnSpc>
                <a:spcPct val="110000"/>
              </a:lnSpc>
              <a:spcBef>
                <a:spcPts val="0"/>
              </a:spcBef>
              <a:spcAft>
                <a:spcPts val="0"/>
              </a:spcAft>
              <a:buClr>
                <a:schemeClr val="lt1"/>
              </a:buClr>
              <a:buSzPts val="1200"/>
              <a:buChar char="•"/>
              <a:defRPr sz="1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4" name="Google Shape;294;p114"/>
          <p:cNvSpPr txBox="1"/>
          <p:nvPr>
            <p:ph idx="3" type="body"/>
          </p:nvPr>
        </p:nvSpPr>
        <p:spPr>
          <a:xfrm>
            <a:off x="9428523" y="666750"/>
            <a:ext cx="2476178" cy="19050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200"/>
              <a:buFont typeface="IBM Plex Sans Light"/>
              <a:buNone/>
              <a:defRPr sz="1200">
                <a:solidFill>
                  <a:schemeClr val="lt1"/>
                </a:solidFill>
              </a:defRPr>
            </a:lvl1pPr>
            <a:lvl2pPr indent="-304800" lvl="1" marL="914400" algn="l">
              <a:lnSpc>
                <a:spcPct val="110000"/>
              </a:lnSpc>
              <a:spcBef>
                <a:spcPts val="0"/>
              </a:spcBef>
              <a:spcAft>
                <a:spcPts val="0"/>
              </a:spcAft>
              <a:buClr>
                <a:schemeClr val="lt1"/>
              </a:buClr>
              <a:buSzPts val="1200"/>
              <a:buFont typeface="IBM Plex Sans Light"/>
              <a:buChar char="–"/>
              <a:defRPr sz="1200">
                <a:solidFill>
                  <a:schemeClr val="lt1"/>
                </a:solidFill>
              </a:defRPr>
            </a:lvl2pPr>
            <a:lvl3pPr indent="-304800" lvl="2" marL="1371600" algn="l">
              <a:lnSpc>
                <a:spcPct val="110000"/>
              </a:lnSpc>
              <a:spcBef>
                <a:spcPts val="0"/>
              </a:spcBef>
              <a:spcAft>
                <a:spcPts val="0"/>
              </a:spcAft>
              <a:buClr>
                <a:schemeClr val="lt1"/>
              </a:buClr>
              <a:buSzPts val="1200"/>
              <a:buFont typeface="IBM Plex Sans Light"/>
              <a:buChar char="•"/>
              <a:defRPr sz="1200">
                <a:solidFill>
                  <a:schemeClr val="lt1"/>
                </a:solidFill>
              </a:defRPr>
            </a:lvl3pPr>
            <a:lvl4pPr indent="-304800" lvl="3" marL="1828800" algn="l">
              <a:lnSpc>
                <a:spcPct val="110000"/>
              </a:lnSpc>
              <a:spcBef>
                <a:spcPts val="0"/>
              </a:spcBef>
              <a:spcAft>
                <a:spcPts val="0"/>
              </a:spcAft>
              <a:buClr>
                <a:schemeClr val="lt1"/>
              </a:buClr>
              <a:buSzPts val="1200"/>
              <a:buFont typeface="IBM Plex Sans Light"/>
              <a:buChar char="–"/>
              <a:defRPr sz="1200">
                <a:solidFill>
                  <a:schemeClr val="lt1"/>
                </a:solidFill>
              </a:defRPr>
            </a:lvl4pPr>
            <a:lvl5pPr indent="-304800" lvl="4" marL="2286000" algn="l">
              <a:lnSpc>
                <a:spcPct val="110000"/>
              </a:lnSpc>
              <a:spcBef>
                <a:spcPts val="0"/>
              </a:spcBef>
              <a:spcAft>
                <a:spcPts val="0"/>
              </a:spcAft>
              <a:buClr>
                <a:schemeClr val="lt1"/>
              </a:buClr>
              <a:buSzPts val="1200"/>
              <a:buChar char="•"/>
              <a:defRPr sz="1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5" name="Google Shape;295;p114"/>
          <p:cNvSpPr txBox="1"/>
          <p:nvPr>
            <p:ph idx="4" type="body"/>
          </p:nvPr>
        </p:nvSpPr>
        <p:spPr>
          <a:xfrm>
            <a:off x="3333316" y="3714750"/>
            <a:ext cx="2475384" cy="19050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200"/>
              <a:buFont typeface="IBM Plex Sans Light"/>
              <a:buNone/>
              <a:defRPr sz="1200">
                <a:solidFill>
                  <a:schemeClr val="lt1"/>
                </a:solidFill>
              </a:defRPr>
            </a:lvl1pPr>
            <a:lvl2pPr indent="-304800" lvl="1" marL="914400" algn="l">
              <a:lnSpc>
                <a:spcPct val="110000"/>
              </a:lnSpc>
              <a:spcBef>
                <a:spcPts val="0"/>
              </a:spcBef>
              <a:spcAft>
                <a:spcPts val="0"/>
              </a:spcAft>
              <a:buClr>
                <a:schemeClr val="lt1"/>
              </a:buClr>
              <a:buSzPts val="1200"/>
              <a:buFont typeface="IBM Plex Sans Light"/>
              <a:buChar char="–"/>
              <a:defRPr sz="1200">
                <a:solidFill>
                  <a:schemeClr val="lt1"/>
                </a:solidFill>
              </a:defRPr>
            </a:lvl2pPr>
            <a:lvl3pPr indent="-304800" lvl="2" marL="1371600" algn="l">
              <a:lnSpc>
                <a:spcPct val="110000"/>
              </a:lnSpc>
              <a:spcBef>
                <a:spcPts val="0"/>
              </a:spcBef>
              <a:spcAft>
                <a:spcPts val="0"/>
              </a:spcAft>
              <a:buClr>
                <a:schemeClr val="lt1"/>
              </a:buClr>
              <a:buSzPts val="1200"/>
              <a:buFont typeface="IBM Plex Sans Light"/>
              <a:buChar char="•"/>
              <a:defRPr sz="1200">
                <a:solidFill>
                  <a:schemeClr val="lt1"/>
                </a:solidFill>
              </a:defRPr>
            </a:lvl3pPr>
            <a:lvl4pPr indent="-304800" lvl="3" marL="1828800" algn="l">
              <a:lnSpc>
                <a:spcPct val="110000"/>
              </a:lnSpc>
              <a:spcBef>
                <a:spcPts val="0"/>
              </a:spcBef>
              <a:spcAft>
                <a:spcPts val="0"/>
              </a:spcAft>
              <a:buClr>
                <a:schemeClr val="lt1"/>
              </a:buClr>
              <a:buSzPts val="1200"/>
              <a:buFont typeface="IBM Plex Sans Light"/>
              <a:buChar char="–"/>
              <a:defRPr sz="1200">
                <a:solidFill>
                  <a:schemeClr val="lt1"/>
                </a:solidFill>
              </a:defRPr>
            </a:lvl4pPr>
            <a:lvl5pPr indent="-304800" lvl="4" marL="2286000" algn="l">
              <a:lnSpc>
                <a:spcPct val="110000"/>
              </a:lnSpc>
              <a:spcBef>
                <a:spcPts val="0"/>
              </a:spcBef>
              <a:spcAft>
                <a:spcPts val="0"/>
              </a:spcAft>
              <a:buClr>
                <a:schemeClr val="lt1"/>
              </a:buClr>
              <a:buSzPts val="1200"/>
              <a:buChar char="•"/>
              <a:defRPr sz="1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6" name="Google Shape;296;p114"/>
          <p:cNvSpPr txBox="1"/>
          <p:nvPr>
            <p:ph idx="5" type="body"/>
          </p:nvPr>
        </p:nvSpPr>
        <p:spPr>
          <a:xfrm>
            <a:off x="6380920" y="3714750"/>
            <a:ext cx="2475384" cy="1896341"/>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200"/>
              <a:buFont typeface="IBM Plex Sans Light"/>
              <a:buNone/>
              <a:defRPr sz="1200">
                <a:solidFill>
                  <a:schemeClr val="lt1"/>
                </a:solidFill>
              </a:defRPr>
            </a:lvl1pPr>
            <a:lvl2pPr indent="-304800" lvl="1" marL="914400" algn="l">
              <a:lnSpc>
                <a:spcPct val="110000"/>
              </a:lnSpc>
              <a:spcBef>
                <a:spcPts val="0"/>
              </a:spcBef>
              <a:spcAft>
                <a:spcPts val="0"/>
              </a:spcAft>
              <a:buClr>
                <a:schemeClr val="lt1"/>
              </a:buClr>
              <a:buSzPts val="1200"/>
              <a:buFont typeface="IBM Plex Sans Light"/>
              <a:buChar char="–"/>
              <a:defRPr sz="1200">
                <a:solidFill>
                  <a:schemeClr val="lt1"/>
                </a:solidFill>
              </a:defRPr>
            </a:lvl2pPr>
            <a:lvl3pPr indent="-304800" lvl="2" marL="1371600" algn="l">
              <a:lnSpc>
                <a:spcPct val="110000"/>
              </a:lnSpc>
              <a:spcBef>
                <a:spcPts val="0"/>
              </a:spcBef>
              <a:spcAft>
                <a:spcPts val="0"/>
              </a:spcAft>
              <a:buClr>
                <a:schemeClr val="lt1"/>
              </a:buClr>
              <a:buSzPts val="1200"/>
              <a:buFont typeface="IBM Plex Sans Light"/>
              <a:buChar char="•"/>
              <a:defRPr sz="1200">
                <a:solidFill>
                  <a:schemeClr val="lt1"/>
                </a:solidFill>
              </a:defRPr>
            </a:lvl3pPr>
            <a:lvl4pPr indent="-304800" lvl="3" marL="1828800" algn="l">
              <a:lnSpc>
                <a:spcPct val="110000"/>
              </a:lnSpc>
              <a:spcBef>
                <a:spcPts val="0"/>
              </a:spcBef>
              <a:spcAft>
                <a:spcPts val="0"/>
              </a:spcAft>
              <a:buClr>
                <a:schemeClr val="lt1"/>
              </a:buClr>
              <a:buSzPts val="1200"/>
              <a:buFont typeface="IBM Plex Sans Light"/>
              <a:buChar char="–"/>
              <a:defRPr sz="1200">
                <a:solidFill>
                  <a:schemeClr val="lt1"/>
                </a:solidFill>
              </a:defRPr>
            </a:lvl4pPr>
            <a:lvl5pPr indent="-304800" lvl="4" marL="2286000" algn="l">
              <a:lnSpc>
                <a:spcPct val="110000"/>
              </a:lnSpc>
              <a:spcBef>
                <a:spcPts val="0"/>
              </a:spcBef>
              <a:spcAft>
                <a:spcPts val="0"/>
              </a:spcAft>
              <a:buClr>
                <a:schemeClr val="lt1"/>
              </a:buClr>
              <a:buSzPts val="1200"/>
              <a:buChar char="•"/>
              <a:defRPr sz="1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7" name="Google Shape;297;p114"/>
          <p:cNvSpPr txBox="1"/>
          <p:nvPr>
            <p:ph idx="6" type="body"/>
          </p:nvPr>
        </p:nvSpPr>
        <p:spPr>
          <a:xfrm>
            <a:off x="9428523" y="3714750"/>
            <a:ext cx="2476178" cy="190500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200"/>
              <a:buFont typeface="IBM Plex Sans Light"/>
              <a:buNone/>
              <a:defRPr sz="1200">
                <a:solidFill>
                  <a:schemeClr val="lt1"/>
                </a:solidFill>
              </a:defRPr>
            </a:lvl1pPr>
            <a:lvl2pPr indent="-304800" lvl="1" marL="914400" algn="l">
              <a:lnSpc>
                <a:spcPct val="110000"/>
              </a:lnSpc>
              <a:spcBef>
                <a:spcPts val="0"/>
              </a:spcBef>
              <a:spcAft>
                <a:spcPts val="0"/>
              </a:spcAft>
              <a:buClr>
                <a:schemeClr val="lt1"/>
              </a:buClr>
              <a:buSzPts val="1200"/>
              <a:buFont typeface="IBM Plex Sans Light"/>
              <a:buChar char="–"/>
              <a:defRPr sz="1200">
                <a:solidFill>
                  <a:schemeClr val="lt1"/>
                </a:solidFill>
              </a:defRPr>
            </a:lvl2pPr>
            <a:lvl3pPr indent="-304800" lvl="2" marL="1371600" algn="l">
              <a:lnSpc>
                <a:spcPct val="110000"/>
              </a:lnSpc>
              <a:spcBef>
                <a:spcPts val="0"/>
              </a:spcBef>
              <a:spcAft>
                <a:spcPts val="0"/>
              </a:spcAft>
              <a:buClr>
                <a:schemeClr val="lt1"/>
              </a:buClr>
              <a:buSzPts val="1200"/>
              <a:buFont typeface="IBM Plex Sans Light"/>
              <a:buChar char="•"/>
              <a:defRPr sz="1200">
                <a:solidFill>
                  <a:schemeClr val="lt1"/>
                </a:solidFill>
              </a:defRPr>
            </a:lvl3pPr>
            <a:lvl4pPr indent="-304800" lvl="3" marL="1828800" algn="l">
              <a:lnSpc>
                <a:spcPct val="110000"/>
              </a:lnSpc>
              <a:spcBef>
                <a:spcPts val="0"/>
              </a:spcBef>
              <a:spcAft>
                <a:spcPts val="0"/>
              </a:spcAft>
              <a:buClr>
                <a:schemeClr val="lt1"/>
              </a:buClr>
              <a:buSzPts val="1200"/>
              <a:buFont typeface="IBM Plex Sans Light"/>
              <a:buChar char="–"/>
              <a:defRPr sz="1200">
                <a:solidFill>
                  <a:schemeClr val="lt1"/>
                </a:solidFill>
              </a:defRPr>
            </a:lvl4pPr>
            <a:lvl5pPr indent="-304800" lvl="4" marL="2286000" algn="l">
              <a:lnSpc>
                <a:spcPct val="110000"/>
              </a:lnSpc>
              <a:spcBef>
                <a:spcPts val="0"/>
              </a:spcBef>
              <a:spcAft>
                <a:spcPts val="0"/>
              </a:spcAft>
              <a:buClr>
                <a:schemeClr val="lt1"/>
              </a:buClr>
              <a:buSzPts val="1200"/>
              <a:buChar char="•"/>
              <a:defRPr sz="12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298" name="Google Shape;298;p114"/>
          <p:cNvSpPr/>
          <p:nvPr>
            <p:ph idx="7" type="pic"/>
          </p:nvPr>
        </p:nvSpPr>
        <p:spPr>
          <a:xfrm>
            <a:off x="3333316" y="288036"/>
            <a:ext cx="201142" cy="201613"/>
          </a:xfrm>
          <a:prstGeom prst="rect">
            <a:avLst/>
          </a:prstGeom>
          <a:noFill/>
          <a:ln>
            <a:noFill/>
          </a:ln>
        </p:spPr>
      </p:sp>
      <p:sp>
        <p:nvSpPr>
          <p:cNvPr id="299" name="Google Shape;299;p114"/>
          <p:cNvSpPr/>
          <p:nvPr>
            <p:ph idx="8" type="pic"/>
          </p:nvPr>
        </p:nvSpPr>
        <p:spPr>
          <a:xfrm>
            <a:off x="6380920" y="288036"/>
            <a:ext cx="201142" cy="201613"/>
          </a:xfrm>
          <a:prstGeom prst="rect">
            <a:avLst/>
          </a:prstGeom>
          <a:noFill/>
          <a:ln>
            <a:noFill/>
          </a:ln>
        </p:spPr>
      </p:sp>
      <p:sp>
        <p:nvSpPr>
          <p:cNvPr id="300" name="Google Shape;300;p114"/>
          <p:cNvSpPr/>
          <p:nvPr>
            <p:ph idx="9" type="pic"/>
          </p:nvPr>
        </p:nvSpPr>
        <p:spPr>
          <a:xfrm>
            <a:off x="9428523" y="288036"/>
            <a:ext cx="201142" cy="201613"/>
          </a:xfrm>
          <a:prstGeom prst="rect">
            <a:avLst/>
          </a:prstGeom>
          <a:noFill/>
          <a:ln>
            <a:noFill/>
          </a:ln>
        </p:spPr>
      </p:sp>
      <p:sp>
        <p:nvSpPr>
          <p:cNvPr id="301" name="Google Shape;301;p114"/>
          <p:cNvSpPr/>
          <p:nvPr>
            <p:ph idx="13" type="pic"/>
          </p:nvPr>
        </p:nvSpPr>
        <p:spPr>
          <a:xfrm>
            <a:off x="3333316" y="3347315"/>
            <a:ext cx="201142" cy="201613"/>
          </a:xfrm>
          <a:prstGeom prst="rect">
            <a:avLst/>
          </a:prstGeom>
          <a:noFill/>
          <a:ln>
            <a:noFill/>
          </a:ln>
        </p:spPr>
      </p:sp>
      <p:sp>
        <p:nvSpPr>
          <p:cNvPr id="302" name="Google Shape;302;p114"/>
          <p:cNvSpPr/>
          <p:nvPr>
            <p:ph idx="14" type="pic"/>
          </p:nvPr>
        </p:nvSpPr>
        <p:spPr>
          <a:xfrm>
            <a:off x="6380920" y="3347315"/>
            <a:ext cx="201142" cy="201613"/>
          </a:xfrm>
          <a:prstGeom prst="rect">
            <a:avLst/>
          </a:prstGeom>
          <a:noFill/>
          <a:ln>
            <a:noFill/>
          </a:ln>
        </p:spPr>
      </p:sp>
      <p:sp>
        <p:nvSpPr>
          <p:cNvPr id="303" name="Google Shape;303;p114"/>
          <p:cNvSpPr/>
          <p:nvPr>
            <p:ph idx="15" type="pic"/>
          </p:nvPr>
        </p:nvSpPr>
        <p:spPr>
          <a:xfrm>
            <a:off x="9428523" y="3347315"/>
            <a:ext cx="201142" cy="201613"/>
          </a:xfrm>
          <a:prstGeom prst="rect">
            <a:avLst/>
          </a:prstGeom>
          <a:noFill/>
          <a:ln>
            <a:noFill/>
          </a:ln>
        </p:spPr>
      </p:sp>
      <p:sp>
        <p:nvSpPr>
          <p:cNvPr id="304" name="Google Shape;304;p114"/>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cxnSp>
        <p:nvCxnSpPr>
          <p:cNvPr id="305" name="Google Shape;305;p114"/>
          <p:cNvCxnSpPr/>
          <p:nvPr/>
        </p:nvCxnSpPr>
        <p:spPr>
          <a:xfrm>
            <a:off x="3047603" y="3048000"/>
            <a:ext cx="8860271" cy="0"/>
          </a:xfrm>
          <a:prstGeom prst="straightConnector1">
            <a:avLst/>
          </a:prstGeom>
          <a:noFill/>
          <a:ln cap="flat" cmpd="sng" w="12700">
            <a:solidFill>
              <a:schemeClr val="lt1"/>
            </a:solidFill>
            <a:prstDash val="solid"/>
            <a:round/>
            <a:headEnd len="sm" w="sm" type="none"/>
            <a:tailEnd len="sm" w="sm" type="none"/>
          </a:ln>
        </p:spPr>
      </p:cxnSp>
      <p:cxnSp>
        <p:nvCxnSpPr>
          <p:cNvPr id="306" name="Google Shape;306;p114"/>
          <p:cNvCxnSpPr/>
          <p:nvPr/>
        </p:nvCxnSpPr>
        <p:spPr>
          <a:xfrm>
            <a:off x="3047603" y="284957"/>
            <a:ext cx="0" cy="5715794"/>
          </a:xfrm>
          <a:prstGeom prst="straightConnector1">
            <a:avLst/>
          </a:prstGeom>
          <a:noFill/>
          <a:ln cap="flat" cmpd="sng" w="12700">
            <a:solidFill>
              <a:schemeClr val="lt1"/>
            </a:solidFill>
            <a:prstDash val="solid"/>
            <a:round/>
            <a:headEnd len="sm" w="sm" type="none"/>
            <a:tailEnd len="sm" w="sm" type="none"/>
          </a:ln>
        </p:spPr>
      </p:cxnSp>
      <p:cxnSp>
        <p:nvCxnSpPr>
          <p:cNvPr id="307" name="Google Shape;307;p114"/>
          <p:cNvCxnSpPr/>
          <p:nvPr/>
        </p:nvCxnSpPr>
        <p:spPr>
          <a:xfrm>
            <a:off x="9142810" y="284957"/>
            <a:ext cx="0" cy="5715794"/>
          </a:xfrm>
          <a:prstGeom prst="straightConnector1">
            <a:avLst/>
          </a:prstGeom>
          <a:noFill/>
          <a:ln cap="flat" cmpd="sng" w="12700">
            <a:solidFill>
              <a:schemeClr val="lt1"/>
            </a:solidFill>
            <a:prstDash val="solid"/>
            <a:round/>
            <a:headEnd len="sm" w="sm" type="none"/>
            <a:tailEnd len="sm" w="sm" type="none"/>
          </a:ln>
        </p:spPr>
      </p:cxnSp>
      <p:cxnSp>
        <p:nvCxnSpPr>
          <p:cNvPr id="308" name="Google Shape;308;p114"/>
          <p:cNvCxnSpPr/>
          <p:nvPr/>
        </p:nvCxnSpPr>
        <p:spPr>
          <a:xfrm>
            <a:off x="6093683" y="283464"/>
            <a:ext cx="0" cy="5715794"/>
          </a:xfrm>
          <a:prstGeom prst="straightConnector1">
            <a:avLst/>
          </a:prstGeom>
          <a:noFill/>
          <a:ln cap="flat" cmpd="sng" w="12700">
            <a:solidFill>
              <a:schemeClr val="lt1"/>
            </a:solidFill>
            <a:prstDash val="solid"/>
            <a:round/>
            <a:headEnd len="sm" w="sm" type="none"/>
            <a:tailEnd len="sm" w="sm" type="none"/>
          </a:ln>
        </p:spPr>
      </p:cxnSp>
      <p:sp>
        <p:nvSpPr>
          <p:cNvPr id="309" name="Google Shape;309;p114"/>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6 stacked, alternate, large title">
  <p:cSld name="Boxes, 6 stacked, alternate, large title">
    <p:bg>
      <p:bgPr>
        <a:solidFill>
          <a:schemeClr val="dk1"/>
        </a:solidFill>
      </p:bgPr>
    </p:bg>
    <p:spTree>
      <p:nvGrpSpPr>
        <p:cNvPr id="310" name="Shape 310"/>
        <p:cNvGrpSpPr/>
        <p:nvPr/>
      </p:nvGrpSpPr>
      <p:grpSpPr>
        <a:xfrm>
          <a:off x="0" y="0"/>
          <a:ext cx="0" cy="0"/>
          <a:chOff x="0" y="0"/>
          <a:chExt cx="0" cy="0"/>
        </a:xfrm>
      </p:grpSpPr>
      <p:sp>
        <p:nvSpPr>
          <p:cNvPr id="311" name="Google Shape;311;p115"/>
          <p:cNvSpPr txBox="1"/>
          <p:nvPr>
            <p:ph type="title"/>
          </p:nvPr>
        </p:nvSpPr>
        <p:spPr>
          <a:xfrm>
            <a:off x="287999" y="192024"/>
            <a:ext cx="5519019" cy="1706563"/>
          </a:xfrm>
          <a:prstGeom prst="rect">
            <a:avLst/>
          </a:prstGeom>
          <a:noFill/>
          <a:ln>
            <a:noFill/>
          </a:ln>
        </p:spPr>
        <p:txBody>
          <a:bodyPr anchorCtr="0" anchor="t" bIns="0" lIns="0" spcFirstLastPara="1" rIns="457200" wrap="square" tIns="0">
            <a:noAutofit/>
          </a:bodyPr>
          <a:lstStyle>
            <a:lvl1pPr lvl="0" algn="l">
              <a:lnSpc>
                <a:spcPct val="100000"/>
              </a:lnSpc>
              <a:spcBef>
                <a:spcPts val="0"/>
              </a:spcBef>
              <a:spcAft>
                <a:spcPts val="0"/>
              </a:spcAft>
              <a:buClr>
                <a:schemeClr val="lt2"/>
              </a:buClr>
              <a:buSzPts val="3199"/>
              <a:buFont typeface="IBM Plex Sans Light"/>
              <a:buNone/>
              <a:defRPr sz="31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312" name="Google Shape;312;p115"/>
          <p:cNvSpPr txBox="1"/>
          <p:nvPr>
            <p:ph idx="1" type="body"/>
          </p:nvPr>
        </p:nvSpPr>
        <p:spPr>
          <a:xfrm>
            <a:off x="6380919" y="288036"/>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13" name="Google Shape;313;p115"/>
          <p:cNvSpPr txBox="1"/>
          <p:nvPr>
            <p:ph idx="2" type="body"/>
          </p:nvPr>
        </p:nvSpPr>
        <p:spPr>
          <a:xfrm>
            <a:off x="9430109" y="288036"/>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14" name="Google Shape;314;p115"/>
          <p:cNvSpPr txBox="1"/>
          <p:nvPr>
            <p:ph idx="3" type="body"/>
          </p:nvPr>
        </p:nvSpPr>
        <p:spPr>
          <a:xfrm>
            <a:off x="6380919" y="3333750"/>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15" name="Google Shape;315;p115"/>
          <p:cNvSpPr txBox="1"/>
          <p:nvPr>
            <p:ph idx="4" type="body"/>
          </p:nvPr>
        </p:nvSpPr>
        <p:spPr>
          <a:xfrm>
            <a:off x="9430109" y="3333750"/>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16" name="Google Shape;316;p115"/>
          <p:cNvSpPr txBox="1"/>
          <p:nvPr>
            <p:ph idx="5" type="body"/>
          </p:nvPr>
        </p:nvSpPr>
        <p:spPr>
          <a:xfrm>
            <a:off x="287998" y="3332988"/>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17" name="Google Shape;317;p115"/>
          <p:cNvSpPr txBox="1"/>
          <p:nvPr>
            <p:ph idx="6" type="body"/>
          </p:nvPr>
        </p:nvSpPr>
        <p:spPr>
          <a:xfrm>
            <a:off x="3333316" y="3333750"/>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18" name="Google Shape;318;p115"/>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cxnSp>
        <p:nvCxnSpPr>
          <p:cNvPr id="319" name="Google Shape;319;p115"/>
          <p:cNvCxnSpPr/>
          <p:nvPr/>
        </p:nvCxnSpPr>
        <p:spPr>
          <a:xfrm>
            <a:off x="287301" y="3048000"/>
            <a:ext cx="11620574" cy="0"/>
          </a:xfrm>
          <a:prstGeom prst="straightConnector1">
            <a:avLst/>
          </a:prstGeom>
          <a:noFill/>
          <a:ln cap="flat" cmpd="sng" w="12700">
            <a:solidFill>
              <a:schemeClr val="lt1"/>
            </a:solidFill>
            <a:prstDash val="solid"/>
            <a:round/>
            <a:headEnd len="sm" w="sm" type="none"/>
            <a:tailEnd len="sm" w="sm" type="none"/>
          </a:ln>
        </p:spPr>
      </p:cxnSp>
      <p:cxnSp>
        <p:nvCxnSpPr>
          <p:cNvPr id="320" name="Google Shape;320;p115"/>
          <p:cNvCxnSpPr/>
          <p:nvPr/>
        </p:nvCxnSpPr>
        <p:spPr>
          <a:xfrm>
            <a:off x="3047603" y="3048000"/>
            <a:ext cx="0" cy="2952750"/>
          </a:xfrm>
          <a:prstGeom prst="straightConnector1">
            <a:avLst/>
          </a:prstGeom>
          <a:noFill/>
          <a:ln cap="flat" cmpd="sng" w="12700">
            <a:solidFill>
              <a:schemeClr val="lt1"/>
            </a:solidFill>
            <a:prstDash val="solid"/>
            <a:round/>
            <a:headEnd len="sm" w="sm" type="none"/>
            <a:tailEnd len="sm" w="sm" type="none"/>
          </a:ln>
        </p:spPr>
      </p:cxnSp>
      <p:cxnSp>
        <p:nvCxnSpPr>
          <p:cNvPr id="321" name="Google Shape;321;p115"/>
          <p:cNvCxnSpPr/>
          <p:nvPr/>
        </p:nvCxnSpPr>
        <p:spPr>
          <a:xfrm>
            <a:off x="9142810" y="284957"/>
            <a:ext cx="0" cy="5715794"/>
          </a:xfrm>
          <a:prstGeom prst="straightConnector1">
            <a:avLst/>
          </a:prstGeom>
          <a:noFill/>
          <a:ln cap="flat" cmpd="sng" w="12700">
            <a:solidFill>
              <a:schemeClr val="lt1"/>
            </a:solidFill>
            <a:prstDash val="solid"/>
            <a:round/>
            <a:headEnd len="sm" w="sm" type="none"/>
            <a:tailEnd len="sm" w="sm" type="none"/>
          </a:ln>
        </p:spPr>
      </p:cxnSp>
      <p:cxnSp>
        <p:nvCxnSpPr>
          <p:cNvPr id="322" name="Google Shape;322;p115"/>
          <p:cNvCxnSpPr/>
          <p:nvPr/>
        </p:nvCxnSpPr>
        <p:spPr>
          <a:xfrm>
            <a:off x="6093683" y="283464"/>
            <a:ext cx="0" cy="5715794"/>
          </a:xfrm>
          <a:prstGeom prst="straightConnector1">
            <a:avLst/>
          </a:prstGeom>
          <a:noFill/>
          <a:ln cap="flat" cmpd="sng" w="12700">
            <a:solidFill>
              <a:schemeClr val="lt1"/>
            </a:solidFill>
            <a:prstDash val="solid"/>
            <a:round/>
            <a:headEnd len="sm" w="sm" type="none"/>
            <a:tailEnd len="sm" w="sm" type="none"/>
          </a:ln>
        </p:spPr>
      </p:cxnSp>
      <p:sp>
        <p:nvSpPr>
          <p:cNvPr id="323" name="Google Shape;323;p115"/>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four columns)">
  <p:cSld name="title, text (four columns)">
    <p:spTree>
      <p:nvGrpSpPr>
        <p:cNvPr id="27" name="Shape 27"/>
        <p:cNvGrpSpPr/>
        <p:nvPr/>
      </p:nvGrpSpPr>
      <p:grpSpPr>
        <a:xfrm>
          <a:off x="0" y="0"/>
          <a:ext cx="0" cy="0"/>
          <a:chOff x="0" y="0"/>
          <a:chExt cx="0" cy="0"/>
        </a:xfrm>
      </p:grpSpPr>
      <p:sp>
        <p:nvSpPr>
          <p:cNvPr id="28" name="Google Shape;28;p34"/>
          <p:cNvSpPr txBox="1"/>
          <p:nvPr>
            <p:ph type="title"/>
          </p:nvPr>
        </p:nvSpPr>
        <p:spPr>
          <a:xfrm>
            <a:off x="280416" y="268224"/>
            <a:ext cx="5522976" cy="107289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3199"/>
              <a:buFont typeface="IBM Plex Sans Light"/>
              <a:buNone/>
              <a:defRPr>
                <a:solidFill>
                  <a:schemeClr val="lt1"/>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9" name="Google Shape;29;p34"/>
          <p:cNvSpPr txBox="1"/>
          <p:nvPr>
            <p:ph idx="1" type="body"/>
          </p:nvPr>
        </p:nvSpPr>
        <p:spPr>
          <a:xfrm>
            <a:off x="292608" y="1658112"/>
            <a:ext cx="2450592" cy="4336288"/>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145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0" name="Google Shape;30;p34"/>
          <p:cNvSpPr txBox="1"/>
          <p:nvPr>
            <p:ph idx="2" type="body"/>
          </p:nvPr>
        </p:nvSpPr>
        <p:spPr>
          <a:xfrm>
            <a:off x="3340608" y="1658112"/>
            <a:ext cx="2450592" cy="4336288"/>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145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1" name="Google Shape;31;p34"/>
          <p:cNvSpPr txBox="1"/>
          <p:nvPr>
            <p:ph idx="3" type="body"/>
          </p:nvPr>
        </p:nvSpPr>
        <p:spPr>
          <a:xfrm>
            <a:off x="6388608" y="1658112"/>
            <a:ext cx="2450592" cy="4336288"/>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145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2" name="Google Shape;32;p34"/>
          <p:cNvSpPr txBox="1"/>
          <p:nvPr>
            <p:ph idx="4" type="body"/>
          </p:nvPr>
        </p:nvSpPr>
        <p:spPr>
          <a:xfrm>
            <a:off x="9436608" y="1658112"/>
            <a:ext cx="2450592" cy="4336288"/>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solidFill>
                  <a:schemeClr val="lt1"/>
                </a:solidFill>
              </a:defRPr>
            </a:lvl1pPr>
            <a:lvl2pPr indent="-342900" lvl="1" marL="914400" algn="l">
              <a:lnSpc>
                <a:spcPct val="110000"/>
              </a:lnSpc>
              <a:spcBef>
                <a:spcPts val="0"/>
              </a:spcBef>
              <a:spcAft>
                <a:spcPts val="0"/>
              </a:spcAft>
              <a:buClr>
                <a:schemeClr val="lt1"/>
              </a:buClr>
              <a:buSzPts val="1800"/>
              <a:buFont typeface="IBM Plex Sans Light"/>
              <a:buChar char="–"/>
              <a:defRPr>
                <a:solidFill>
                  <a:schemeClr val="lt1"/>
                </a:solidFill>
              </a:defRPr>
            </a:lvl2pPr>
            <a:lvl3pPr indent="-342900" lvl="2" marL="1371600" algn="l">
              <a:lnSpc>
                <a:spcPct val="110000"/>
              </a:lnSpc>
              <a:spcBef>
                <a:spcPts val="0"/>
              </a:spcBef>
              <a:spcAft>
                <a:spcPts val="0"/>
              </a:spcAft>
              <a:buClr>
                <a:schemeClr val="lt1"/>
              </a:buClr>
              <a:buSzPts val="1800"/>
              <a:buFont typeface="IBM Plex Sans Light"/>
              <a:buChar char="•"/>
              <a:defRPr>
                <a:solidFill>
                  <a:schemeClr val="lt1"/>
                </a:solidFill>
              </a:defRPr>
            </a:lvl3pPr>
            <a:lvl4pPr indent="-342900" lvl="3" marL="1828800" algn="l">
              <a:lnSpc>
                <a:spcPct val="110000"/>
              </a:lnSpc>
              <a:spcBef>
                <a:spcPts val="0"/>
              </a:spcBef>
              <a:spcAft>
                <a:spcPts val="0"/>
              </a:spcAft>
              <a:buClr>
                <a:schemeClr val="lt1"/>
              </a:buClr>
              <a:buSzPts val="1800"/>
              <a:buFont typeface="IBM Plex Sans Light"/>
              <a:buChar char="–"/>
              <a:defRPr>
                <a:solidFill>
                  <a:schemeClr val="lt1"/>
                </a:solidFill>
              </a:defRPr>
            </a:lvl4pPr>
            <a:lvl5pPr indent="-342900" lvl="4" marL="2286000" algn="l">
              <a:lnSpc>
                <a:spcPct val="110000"/>
              </a:lnSpc>
              <a:spcBef>
                <a:spcPts val="1450"/>
              </a:spcBef>
              <a:spcAft>
                <a:spcPts val="0"/>
              </a:spcAft>
              <a:buClr>
                <a:schemeClr val="lt1"/>
              </a:buClr>
              <a:buSzPts val="1800"/>
              <a:buChar char="•"/>
              <a:defRPr>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3" name="Google Shape;33;p34"/>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34"/>
          <p:cNvSpPr txBox="1"/>
          <p:nvPr>
            <p:ph idx="12" type="sldNum"/>
          </p:nvPr>
        </p:nvSpPr>
        <p:spPr>
          <a:xfrm>
            <a:off x="11769264" y="6469380"/>
            <a:ext cx="135436" cy="123111"/>
          </a:xfrm>
          <a:prstGeom prst="rect">
            <a:avLst/>
          </a:prstGeom>
          <a:noFill/>
          <a:ln>
            <a:noFill/>
          </a:ln>
        </p:spPr>
        <p:txBody>
          <a:bodyPr anchorCtr="0" anchor="b" bIns="0" lIns="0" spcFirstLastPara="1" rIns="0" wrap="square" tIns="0">
            <a:spAutoFit/>
          </a:bodyPr>
          <a:lstStyle>
            <a:lvl1pPr indent="0" lvl="0" marL="0" algn="r">
              <a:spcBef>
                <a:spcPts val="0"/>
              </a:spcBef>
              <a:buNone/>
              <a:defRPr b="0" i="0" sz="800" u="none" cap="none" strike="noStrike">
                <a:solidFill>
                  <a:schemeClr val="lt1"/>
                </a:solidFill>
                <a:latin typeface="IBM Plex Sans"/>
                <a:ea typeface="IBM Plex Sans"/>
                <a:cs typeface="IBM Plex Sans"/>
                <a:sym typeface="IBM Plex Sans"/>
              </a:defRPr>
            </a:lvl1pPr>
            <a:lvl2pPr indent="0" lvl="1" marL="0" algn="r">
              <a:spcBef>
                <a:spcPts val="0"/>
              </a:spcBef>
              <a:buNone/>
              <a:defRPr b="0" i="0" sz="800" u="none" cap="none" strike="noStrike">
                <a:solidFill>
                  <a:schemeClr val="lt1"/>
                </a:solidFill>
                <a:latin typeface="IBM Plex Sans"/>
                <a:ea typeface="IBM Plex Sans"/>
                <a:cs typeface="IBM Plex Sans"/>
                <a:sym typeface="IBM Plex Sans"/>
              </a:defRPr>
            </a:lvl2pPr>
            <a:lvl3pPr indent="0" lvl="2" marL="0" algn="r">
              <a:spcBef>
                <a:spcPts val="0"/>
              </a:spcBef>
              <a:buNone/>
              <a:defRPr b="0" i="0" sz="800" u="none" cap="none" strike="noStrike">
                <a:solidFill>
                  <a:schemeClr val="lt1"/>
                </a:solidFill>
                <a:latin typeface="IBM Plex Sans"/>
                <a:ea typeface="IBM Plex Sans"/>
                <a:cs typeface="IBM Plex Sans"/>
                <a:sym typeface="IBM Plex Sans"/>
              </a:defRPr>
            </a:lvl3pPr>
            <a:lvl4pPr indent="0" lvl="3" marL="0" algn="r">
              <a:spcBef>
                <a:spcPts val="0"/>
              </a:spcBef>
              <a:buNone/>
              <a:defRPr b="0" i="0" sz="800" u="none" cap="none" strike="noStrike">
                <a:solidFill>
                  <a:schemeClr val="lt1"/>
                </a:solidFill>
                <a:latin typeface="IBM Plex Sans"/>
                <a:ea typeface="IBM Plex Sans"/>
                <a:cs typeface="IBM Plex Sans"/>
                <a:sym typeface="IBM Plex Sans"/>
              </a:defRPr>
            </a:lvl4pPr>
            <a:lvl5pPr indent="0" lvl="4" marL="0" algn="r">
              <a:spcBef>
                <a:spcPts val="0"/>
              </a:spcBef>
              <a:buNone/>
              <a:defRPr b="0" i="0" sz="800" u="none" cap="none" strike="noStrike">
                <a:solidFill>
                  <a:schemeClr val="lt1"/>
                </a:solidFill>
                <a:latin typeface="IBM Plex Sans"/>
                <a:ea typeface="IBM Plex Sans"/>
                <a:cs typeface="IBM Plex Sans"/>
                <a:sym typeface="IBM Plex Sans"/>
              </a:defRPr>
            </a:lvl5pPr>
            <a:lvl6pPr indent="0" lvl="5" marL="0" algn="r">
              <a:spcBef>
                <a:spcPts val="0"/>
              </a:spcBef>
              <a:buNone/>
              <a:defRPr b="0" i="0" sz="800" u="none" cap="none" strike="noStrike">
                <a:solidFill>
                  <a:schemeClr val="lt1"/>
                </a:solidFill>
                <a:latin typeface="IBM Plex Sans"/>
                <a:ea typeface="IBM Plex Sans"/>
                <a:cs typeface="IBM Plex Sans"/>
                <a:sym typeface="IBM Plex Sans"/>
              </a:defRPr>
            </a:lvl6pPr>
            <a:lvl7pPr indent="0" lvl="6" marL="0" algn="r">
              <a:spcBef>
                <a:spcPts val="0"/>
              </a:spcBef>
              <a:buNone/>
              <a:defRPr b="0" i="0" sz="800" u="none" cap="none" strike="noStrike">
                <a:solidFill>
                  <a:schemeClr val="lt1"/>
                </a:solidFill>
                <a:latin typeface="IBM Plex Sans"/>
                <a:ea typeface="IBM Plex Sans"/>
                <a:cs typeface="IBM Plex Sans"/>
                <a:sym typeface="IBM Plex Sans"/>
              </a:defRPr>
            </a:lvl7pPr>
            <a:lvl8pPr indent="0" lvl="7" marL="0" algn="r">
              <a:spcBef>
                <a:spcPts val="0"/>
              </a:spcBef>
              <a:buNone/>
              <a:defRPr b="0" i="0" sz="800" u="none" cap="none" strike="noStrike">
                <a:solidFill>
                  <a:schemeClr val="lt1"/>
                </a:solidFill>
                <a:latin typeface="IBM Plex Sans"/>
                <a:ea typeface="IBM Plex Sans"/>
                <a:cs typeface="IBM Plex Sans"/>
                <a:sym typeface="IBM Plex Sans"/>
              </a:defRPr>
            </a:lvl8pPr>
            <a:lvl9pPr indent="0" lvl="8" marL="0" algn="r">
              <a:spcBef>
                <a:spcPts val="0"/>
              </a:spcBef>
              <a:buNone/>
              <a:defRPr b="0" i="0" sz="800" u="none" cap="none" strike="noStrike">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6 stacked, alternate, small title">
  <p:cSld name="Boxes, 6 stacked, alternate, small title">
    <p:bg>
      <p:bgPr>
        <a:solidFill>
          <a:schemeClr val="dk1"/>
        </a:solidFill>
      </p:bgPr>
    </p:bg>
    <p:spTree>
      <p:nvGrpSpPr>
        <p:cNvPr id="324" name="Shape 324"/>
        <p:cNvGrpSpPr/>
        <p:nvPr/>
      </p:nvGrpSpPr>
      <p:grpSpPr>
        <a:xfrm>
          <a:off x="0" y="0"/>
          <a:ext cx="0" cy="0"/>
          <a:chOff x="0" y="0"/>
          <a:chExt cx="0" cy="0"/>
        </a:xfrm>
      </p:grpSpPr>
      <p:sp>
        <p:nvSpPr>
          <p:cNvPr id="325" name="Google Shape;325;p116"/>
          <p:cNvSpPr txBox="1"/>
          <p:nvPr>
            <p:ph type="title"/>
          </p:nvPr>
        </p:nvSpPr>
        <p:spPr>
          <a:xfrm>
            <a:off x="287999" y="288036"/>
            <a:ext cx="2474590" cy="1706563"/>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800"/>
              <a:buFont typeface="IBM Plex Sans Light"/>
              <a:buNone/>
              <a:defRPr sz="18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326" name="Google Shape;326;p116"/>
          <p:cNvSpPr txBox="1"/>
          <p:nvPr>
            <p:ph idx="1" type="body"/>
          </p:nvPr>
        </p:nvSpPr>
        <p:spPr>
          <a:xfrm>
            <a:off x="6380919" y="288036"/>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27" name="Google Shape;327;p116"/>
          <p:cNvSpPr txBox="1"/>
          <p:nvPr>
            <p:ph idx="2" type="body"/>
          </p:nvPr>
        </p:nvSpPr>
        <p:spPr>
          <a:xfrm>
            <a:off x="9430109" y="288036"/>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28" name="Google Shape;328;p116"/>
          <p:cNvSpPr txBox="1"/>
          <p:nvPr>
            <p:ph idx="3" type="body"/>
          </p:nvPr>
        </p:nvSpPr>
        <p:spPr>
          <a:xfrm>
            <a:off x="6380919" y="3333750"/>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29" name="Google Shape;329;p116"/>
          <p:cNvSpPr txBox="1"/>
          <p:nvPr>
            <p:ph idx="4" type="body"/>
          </p:nvPr>
        </p:nvSpPr>
        <p:spPr>
          <a:xfrm>
            <a:off x="9430109" y="3333750"/>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30" name="Google Shape;330;p116"/>
          <p:cNvSpPr txBox="1"/>
          <p:nvPr>
            <p:ph idx="5" type="body"/>
          </p:nvPr>
        </p:nvSpPr>
        <p:spPr>
          <a:xfrm>
            <a:off x="290042" y="3333750"/>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31" name="Google Shape;331;p116"/>
          <p:cNvSpPr txBox="1"/>
          <p:nvPr>
            <p:ph idx="6" type="body"/>
          </p:nvPr>
        </p:nvSpPr>
        <p:spPr>
          <a:xfrm>
            <a:off x="3333316" y="3333750"/>
            <a:ext cx="2476178" cy="2477294"/>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32" name="Google Shape;332;p116"/>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cxnSp>
        <p:nvCxnSpPr>
          <p:cNvPr id="333" name="Google Shape;333;p116"/>
          <p:cNvCxnSpPr/>
          <p:nvPr/>
        </p:nvCxnSpPr>
        <p:spPr>
          <a:xfrm>
            <a:off x="287301" y="3048000"/>
            <a:ext cx="11620574" cy="0"/>
          </a:xfrm>
          <a:prstGeom prst="straightConnector1">
            <a:avLst/>
          </a:prstGeom>
          <a:noFill/>
          <a:ln cap="flat" cmpd="sng" w="12700">
            <a:solidFill>
              <a:schemeClr val="lt1"/>
            </a:solidFill>
            <a:prstDash val="solid"/>
            <a:round/>
            <a:headEnd len="sm" w="sm" type="none"/>
            <a:tailEnd len="sm" w="sm" type="none"/>
          </a:ln>
        </p:spPr>
      </p:cxnSp>
      <p:cxnSp>
        <p:nvCxnSpPr>
          <p:cNvPr id="334" name="Google Shape;334;p116"/>
          <p:cNvCxnSpPr/>
          <p:nvPr/>
        </p:nvCxnSpPr>
        <p:spPr>
          <a:xfrm>
            <a:off x="3047603" y="3048000"/>
            <a:ext cx="0" cy="2952750"/>
          </a:xfrm>
          <a:prstGeom prst="straightConnector1">
            <a:avLst/>
          </a:prstGeom>
          <a:noFill/>
          <a:ln cap="flat" cmpd="sng" w="12700">
            <a:solidFill>
              <a:schemeClr val="lt1"/>
            </a:solidFill>
            <a:prstDash val="solid"/>
            <a:round/>
            <a:headEnd len="sm" w="sm" type="none"/>
            <a:tailEnd len="sm" w="sm" type="none"/>
          </a:ln>
        </p:spPr>
      </p:cxnSp>
      <p:cxnSp>
        <p:nvCxnSpPr>
          <p:cNvPr id="335" name="Google Shape;335;p116"/>
          <p:cNvCxnSpPr/>
          <p:nvPr/>
        </p:nvCxnSpPr>
        <p:spPr>
          <a:xfrm>
            <a:off x="9142810" y="284957"/>
            <a:ext cx="0" cy="5715794"/>
          </a:xfrm>
          <a:prstGeom prst="straightConnector1">
            <a:avLst/>
          </a:prstGeom>
          <a:noFill/>
          <a:ln cap="flat" cmpd="sng" w="12700">
            <a:solidFill>
              <a:schemeClr val="lt1"/>
            </a:solidFill>
            <a:prstDash val="solid"/>
            <a:round/>
            <a:headEnd len="sm" w="sm" type="none"/>
            <a:tailEnd len="sm" w="sm" type="none"/>
          </a:ln>
        </p:spPr>
      </p:cxnSp>
      <p:cxnSp>
        <p:nvCxnSpPr>
          <p:cNvPr id="336" name="Google Shape;336;p116"/>
          <p:cNvCxnSpPr/>
          <p:nvPr/>
        </p:nvCxnSpPr>
        <p:spPr>
          <a:xfrm>
            <a:off x="6093683" y="283464"/>
            <a:ext cx="0" cy="5715794"/>
          </a:xfrm>
          <a:prstGeom prst="straightConnector1">
            <a:avLst/>
          </a:prstGeom>
          <a:noFill/>
          <a:ln cap="flat" cmpd="sng" w="12700">
            <a:solidFill>
              <a:schemeClr val="lt1"/>
            </a:solidFill>
            <a:prstDash val="solid"/>
            <a:round/>
            <a:headEnd len="sm" w="sm" type="none"/>
            <a:tailEnd len="sm" w="sm" type="none"/>
          </a:ln>
        </p:spPr>
      </p:cxnSp>
      <p:sp>
        <p:nvSpPr>
          <p:cNvPr id="337" name="Google Shape;337;p116"/>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or imagery, half, inset">
  <p:cSld name="Video or imagery, half, inset">
    <p:bg>
      <p:bgPr>
        <a:solidFill>
          <a:schemeClr val="dk1"/>
        </a:solidFill>
      </p:bgPr>
    </p:bg>
    <p:spTree>
      <p:nvGrpSpPr>
        <p:cNvPr id="338" name="Shape 338"/>
        <p:cNvGrpSpPr/>
        <p:nvPr/>
      </p:nvGrpSpPr>
      <p:grpSpPr>
        <a:xfrm>
          <a:off x="0" y="0"/>
          <a:ext cx="0" cy="0"/>
          <a:chOff x="0" y="0"/>
          <a:chExt cx="0" cy="0"/>
        </a:xfrm>
      </p:grpSpPr>
      <p:sp>
        <p:nvSpPr>
          <p:cNvPr id="339" name="Google Shape;339;p117"/>
          <p:cNvSpPr txBox="1"/>
          <p:nvPr>
            <p:ph type="title"/>
          </p:nvPr>
        </p:nvSpPr>
        <p:spPr>
          <a:xfrm>
            <a:off x="287999" y="288036"/>
            <a:ext cx="2474590" cy="76279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340" name="Google Shape;340;p117"/>
          <p:cNvSpPr txBox="1"/>
          <p:nvPr>
            <p:ph idx="1" type="body"/>
          </p:nvPr>
        </p:nvSpPr>
        <p:spPr>
          <a:xfrm>
            <a:off x="287999" y="1714500"/>
            <a:ext cx="2477765"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41" name="Google Shape;341;p117"/>
          <p:cNvSpPr txBox="1"/>
          <p:nvPr>
            <p:ph idx="2" type="body"/>
          </p:nvPr>
        </p:nvSpPr>
        <p:spPr>
          <a:xfrm>
            <a:off x="3333316" y="1714500"/>
            <a:ext cx="2475384"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42" name="Google Shape;342;p117"/>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3" name="Google Shape;343;p117"/>
          <p:cNvSpPr/>
          <p:nvPr>
            <p:ph idx="3" type="pic"/>
          </p:nvPr>
        </p:nvSpPr>
        <p:spPr>
          <a:xfrm>
            <a:off x="6380919" y="284956"/>
            <a:ext cx="5523781" cy="6287294"/>
          </a:xfrm>
          <a:prstGeom prst="rect">
            <a:avLst/>
          </a:prstGeom>
          <a:solidFill>
            <a:srgbClr val="E0E0E0"/>
          </a:solidFill>
          <a:ln>
            <a:noFill/>
          </a:ln>
        </p:spPr>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or imagery, 3/4, bleed">
  <p:cSld name="Video or imagery, 3/4, bleed">
    <p:bg>
      <p:bgPr>
        <a:solidFill>
          <a:schemeClr val="dk1"/>
        </a:solidFill>
      </p:bgPr>
    </p:bg>
    <p:spTree>
      <p:nvGrpSpPr>
        <p:cNvPr id="344" name="Shape 344"/>
        <p:cNvGrpSpPr/>
        <p:nvPr/>
      </p:nvGrpSpPr>
      <p:grpSpPr>
        <a:xfrm>
          <a:off x="0" y="0"/>
          <a:ext cx="0" cy="0"/>
          <a:chOff x="0" y="0"/>
          <a:chExt cx="0" cy="0"/>
        </a:xfrm>
      </p:grpSpPr>
      <p:sp>
        <p:nvSpPr>
          <p:cNvPr id="345" name="Google Shape;345;p118"/>
          <p:cNvSpPr txBox="1"/>
          <p:nvPr>
            <p:ph type="title"/>
          </p:nvPr>
        </p:nvSpPr>
        <p:spPr>
          <a:xfrm>
            <a:off x="287999" y="288036"/>
            <a:ext cx="2474590" cy="76279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346" name="Google Shape;346;p118"/>
          <p:cNvSpPr txBox="1"/>
          <p:nvPr>
            <p:ph idx="12" type="sldNum"/>
          </p:nvPr>
        </p:nvSpPr>
        <p:spPr>
          <a:xfrm>
            <a:off x="11770048" y="6452314"/>
            <a:ext cx="134652" cy="123111"/>
          </a:xfrm>
          <a:prstGeom prst="rect">
            <a:avLst/>
          </a:prstGeom>
          <a:noFill/>
          <a:ln>
            <a:noFill/>
          </a:ln>
        </p:spPr>
        <p:txBody>
          <a:bodyPr anchorCtr="0" anchor="b"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47" name="Google Shape;347;p118"/>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8" name="Google Shape;348;p118"/>
          <p:cNvSpPr txBox="1"/>
          <p:nvPr>
            <p:ph idx="1" type="body"/>
          </p:nvPr>
        </p:nvSpPr>
        <p:spPr>
          <a:xfrm>
            <a:off x="287999" y="1714500"/>
            <a:ext cx="2477765"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49" name="Google Shape;349;p118"/>
          <p:cNvSpPr/>
          <p:nvPr>
            <p:ph idx="2" type="pic"/>
          </p:nvPr>
        </p:nvSpPr>
        <p:spPr>
          <a:xfrm>
            <a:off x="3047603" y="0"/>
            <a:ext cx="9144397" cy="6858000"/>
          </a:xfrm>
          <a:prstGeom prst="rect">
            <a:avLst/>
          </a:prstGeom>
          <a:solidFill>
            <a:srgbClr val="E0E0E0"/>
          </a:solidFill>
          <a:ln>
            <a:noFill/>
          </a:ln>
        </p:spPr>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or imagery, 3/4, inset">
  <p:cSld name="Video or imagery, 3/4, inset">
    <p:bg>
      <p:bgPr>
        <a:solidFill>
          <a:schemeClr val="dk1"/>
        </a:solidFill>
      </p:bgPr>
    </p:bg>
    <p:spTree>
      <p:nvGrpSpPr>
        <p:cNvPr id="350" name="Shape 350"/>
        <p:cNvGrpSpPr/>
        <p:nvPr/>
      </p:nvGrpSpPr>
      <p:grpSpPr>
        <a:xfrm>
          <a:off x="0" y="0"/>
          <a:ext cx="0" cy="0"/>
          <a:chOff x="0" y="0"/>
          <a:chExt cx="0" cy="0"/>
        </a:xfrm>
      </p:grpSpPr>
      <p:sp>
        <p:nvSpPr>
          <p:cNvPr id="351" name="Google Shape;351;p119"/>
          <p:cNvSpPr txBox="1"/>
          <p:nvPr>
            <p:ph type="title"/>
          </p:nvPr>
        </p:nvSpPr>
        <p:spPr>
          <a:xfrm>
            <a:off x="287999" y="288036"/>
            <a:ext cx="2474590" cy="76279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352" name="Google Shape;352;p119"/>
          <p:cNvSpPr txBox="1"/>
          <p:nvPr>
            <p:ph idx="12" type="sldNum"/>
          </p:nvPr>
        </p:nvSpPr>
        <p:spPr>
          <a:xfrm>
            <a:off x="11770048" y="6452314"/>
            <a:ext cx="134652" cy="123111"/>
          </a:xfrm>
          <a:prstGeom prst="rect">
            <a:avLst/>
          </a:prstGeom>
          <a:noFill/>
          <a:ln>
            <a:noFill/>
          </a:ln>
        </p:spPr>
        <p:txBody>
          <a:bodyPr anchorCtr="0" anchor="b"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53" name="Google Shape;353;p119"/>
          <p:cNvSpPr txBox="1"/>
          <p:nvPr>
            <p:ph idx="1" type="body"/>
          </p:nvPr>
        </p:nvSpPr>
        <p:spPr>
          <a:xfrm>
            <a:off x="287999" y="1714500"/>
            <a:ext cx="2477765" cy="4286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54" name="Google Shape;354;p119"/>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5" name="Google Shape;355;p119"/>
          <p:cNvSpPr/>
          <p:nvPr>
            <p:ph idx="2" type="pic"/>
          </p:nvPr>
        </p:nvSpPr>
        <p:spPr>
          <a:xfrm>
            <a:off x="3333316" y="282575"/>
            <a:ext cx="8574559" cy="6289675"/>
          </a:xfrm>
          <a:prstGeom prst="rect">
            <a:avLst/>
          </a:prstGeom>
          <a:solidFill>
            <a:srgbClr val="E0E0E0"/>
          </a:solidFill>
          <a:ln>
            <a:noFill/>
          </a:ln>
        </p:spPr>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or imagery, bleed">
  <p:cSld name="Video or imagery, bleed">
    <p:bg>
      <p:bgPr>
        <a:solidFill>
          <a:schemeClr val="dk1"/>
        </a:solidFill>
      </p:bgPr>
    </p:bg>
    <p:spTree>
      <p:nvGrpSpPr>
        <p:cNvPr id="356" name="Shape 356"/>
        <p:cNvGrpSpPr/>
        <p:nvPr/>
      </p:nvGrpSpPr>
      <p:grpSpPr>
        <a:xfrm>
          <a:off x="0" y="0"/>
          <a:ext cx="0" cy="0"/>
          <a:chOff x="0" y="0"/>
          <a:chExt cx="0" cy="0"/>
        </a:xfrm>
      </p:grpSpPr>
      <p:sp>
        <p:nvSpPr>
          <p:cNvPr id="357" name="Google Shape;357;p120"/>
          <p:cNvSpPr txBox="1"/>
          <p:nvPr>
            <p:ph idx="12" type="sldNum"/>
          </p:nvPr>
        </p:nvSpPr>
        <p:spPr>
          <a:xfrm>
            <a:off x="11770048" y="6452314"/>
            <a:ext cx="134652" cy="123111"/>
          </a:xfrm>
          <a:prstGeom prst="rect">
            <a:avLst/>
          </a:prstGeom>
          <a:noFill/>
          <a:ln>
            <a:noFill/>
          </a:ln>
        </p:spPr>
        <p:txBody>
          <a:bodyPr anchorCtr="0" anchor="b"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58" name="Google Shape;358;p120"/>
          <p:cNvSpPr/>
          <p:nvPr>
            <p:ph idx="2" type="pic"/>
          </p:nvPr>
        </p:nvSpPr>
        <p:spPr>
          <a:xfrm>
            <a:off x="0" y="0"/>
            <a:ext cx="12192000" cy="6858000"/>
          </a:xfrm>
          <a:prstGeom prst="rect">
            <a:avLst/>
          </a:prstGeom>
          <a:solidFill>
            <a:srgbClr val="E0E0E0"/>
          </a:solidFill>
          <a:ln>
            <a:noFill/>
          </a:ln>
        </p:spPr>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or imagery, inset">
  <p:cSld name="Video or imagery, inset">
    <p:bg>
      <p:bgPr>
        <a:solidFill>
          <a:schemeClr val="dk1"/>
        </a:solidFill>
      </p:bgPr>
    </p:bg>
    <p:spTree>
      <p:nvGrpSpPr>
        <p:cNvPr id="359" name="Shape 359"/>
        <p:cNvGrpSpPr/>
        <p:nvPr/>
      </p:nvGrpSpPr>
      <p:grpSpPr>
        <a:xfrm>
          <a:off x="0" y="0"/>
          <a:ext cx="0" cy="0"/>
          <a:chOff x="0" y="0"/>
          <a:chExt cx="0" cy="0"/>
        </a:xfrm>
      </p:grpSpPr>
      <p:sp>
        <p:nvSpPr>
          <p:cNvPr id="360" name="Google Shape;360;p121"/>
          <p:cNvSpPr txBox="1"/>
          <p:nvPr>
            <p:ph idx="12" type="sldNum"/>
          </p:nvPr>
        </p:nvSpPr>
        <p:spPr>
          <a:xfrm>
            <a:off x="11770048" y="6452314"/>
            <a:ext cx="134652" cy="123111"/>
          </a:xfrm>
          <a:prstGeom prst="rect">
            <a:avLst/>
          </a:prstGeom>
          <a:noFill/>
          <a:ln>
            <a:noFill/>
          </a:ln>
        </p:spPr>
        <p:txBody>
          <a:bodyPr anchorCtr="0" anchor="b"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61" name="Google Shape;361;p121"/>
          <p:cNvSpPr/>
          <p:nvPr>
            <p:ph idx="2" type="pic"/>
          </p:nvPr>
        </p:nvSpPr>
        <p:spPr>
          <a:xfrm>
            <a:off x="284126" y="284957"/>
            <a:ext cx="11620574" cy="6290468"/>
          </a:xfrm>
          <a:prstGeom prst="rect">
            <a:avLst/>
          </a:prstGeom>
          <a:solidFill>
            <a:srgbClr val="E0E0E0"/>
          </a:solidFill>
          <a:ln>
            <a:noFill/>
          </a:ln>
        </p:spPr>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s, profiles, contributors">
  <p:cSld name="Contacts, profiles, contributors">
    <p:bg>
      <p:bgPr>
        <a:solidFill>
          <a:schemeClr val="dk1"/>
        </a:solidFill>
      </p:bgPr>
    </p:bg>
    <p:spTree>
      <p:nvGrpSpPr>
        <p:cNvPr id="362" name="Shape 362"/>
        <p:cNvGrpSpPr/>
        <p:nvPr/>
      </p:nvGrpSpPr>
      <p:grpSpPr>
        <a:xfrm>
          <a:off x="0" y="0"/>
          <a:ext cx="0" cy="0"/>
          <a:chOff x="0" y="0"/>
          <a:chExt cx="0" cy="0"/>
        </a:xfrm>
      </p:grpSpPr>
      <p:sp>
        <p:nvSpPr>
          <p:cNvPr id="363" name="Google Shape;363;p122"/>
          <p:cNvSpPr txBox="1"/>
          <p:nvPr>
            <p:ph type="title"/>
          </p:nvPr>
        </p:nvSpPr>
        <p:spPr>
          <a:xfrm>
            <a:off x="287999" y="288036"/>
            <a:ext cx="2474590" cy="76279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364" name="Google Shape;364;p122"/>
          <p:cNvSpPr/>
          <p:nvPr>
            <p:ph idx="2" type="pic"/>
          </p:nvPr>
        </p:nvSpPr>
        <p:spPr>
          <a:xfrm>
            <a:off x="287999" y="3060700"/>
            <a:ext cx="1236501" cy="1238250"/>
          </a:xfrm>
          <a:prstGeom prst="rect">
            <a:avLst/>
          </a:prstGeom>
          <a:solidFill>
            <a:srgbClr val="E0E0E0"/>
          </a:solidFill>
          <a:ln>
            <a:noFill/>
          </a:ln>
        </p:spPr>
      </p:sp>
      <p:sp>
        <p:nvSpPr>
          <p:cNvPr id="365" name="Google Shape;365;p122"/>
          <p:cNvSpPr txBox="1"/>
          <p:nvPr>
            <p:ph idx="1" type="body"/>
          </p:nvPr>
        </p:nvSpPr>
        <p:spPr>
          <a:xfrm>
            <a:off x="1714277" y="3060700"/>
            <a:ext cx="2853953" cy="1238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66" name="Google Shape;366;p122"/>
          <p:cNvSpPr/>
          <p:nvPr>
            <p:ph idx="3" type="pic"/>
          </p:nvPr>
        </p:nvSpPr>
        <p:spPr>
          <a:xfrm>
            <a:off x="287999" y="4762500"/>
            <a:ext cx="1236501" cy="1238250"/>
          </a:xfrm>
          <a:prstGeom prst="rect">
            <a:avLst/>
          </a:prstGeom>
          <a:solidFill>
            <a:srgbClr val="E0E0E0"/>
          </a:solidFill>
          <a:ln>
            <a:noFill/>
          </a:ln>
        </p:spPr>
      </p:sp>
      <p:sp>
        <p:nvSpPr>
          <p:cNvPr id="367" name="Google Shape;367;p122"/>
          <p:cNvSpPr txBox="1"/>
          <p:nvPr>
            <p:ph idx="4" type="body"/>
          </p:nvPr>
        </p:nvSpPr>
        <p:spPr>
          <a:xfrm>
            <a:off x="1714277" y="4762501"/>
            <a:ext cx="2853953" cy="1238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68" name="Google Shape;368;p122"/>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9" name="Google Shape;369;p122"/>
          <p:cNvSpPr/>
          <p:nvPr>
            <p:ph idx="5" type="pic"/>
          </p:nvPr>
        </p:nvSpPr>
        <p:spPr>
          <a:xfrm>
            <a:off x="287999" y="1333500"/>
            <a:ext cx="1236501" cy="1238250"/>
          </a:xfrm>
          <a:prstGeom prst="rect">
            <a:avLst/>
          </a:prstGeom>
          <a:solidFill>
            <a:srgbClr val="E0E0E0"/>
          </a:solidFill>
          <a:ln>
            <a:noFill/>
          </a:ln>
        </p:spPr>
      </p:sp>
      <p:sp>
        <p:nvSpPr>
          <p:cNvPr id="370" name="Google Shape;370;p122"/>
          <p:cNvSpPr txBox="1"/>
          <p:nvPr>
            <p:ph idx="6" type="body"/>
          </p:nvPr>
        </p:nvSpPr>
        <p:spPr>
          <a:xfrm>
            <a:off x="1714277" y="1333500"/>
            <a:ext cx="2853953" cy="1238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71" name="Google Shape;371;p122"/>
          <p:cNvSpPr/>
          <p:nvPr>
            <p:ph idx="7" type="pic"/>
          </p:nvPr>
        </p:nvSpPr>
        <p:spPr>
          <a:xfrm>
            <a:off x="6377745" y="3060700"/>
            <a:ext cx="1236501" cy="1238250"/>
          </a:xfrm>
          <a:prstGeom prst="rect">
            <a:avLst/>
          </a:prstGeom>
          <a:solidFill>
            <a:srgbClr val="E0E0E0"/>
          </a:solidFill>
          <a:ln>
            <a:noFill/>
          </a:ln>
        </p:spPr>
      </p:sp>
      <p:sp>
        <p:nvSpPr>
          <p:cNvPr id="372" name="Google Shape;372;p122"/>
          <p:cNvSpPr txBox="1"/>
          <p:nvPr>
            <p:ph idx="8" type="body"/>
          </p:nvPr>
        </p:nvSpPr>
        <p:spPr>
          <a:xfrm>
            <a:off x="7807896" y="3060700"/>
            <a:ext cx="2853953" cy="1238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73" name="Google Shape;373;p122"/>
          <p:cNvSpPr/>
          <p:nvPr>
            <p:ph idx="9" type="pic"/>
          </p:nvPr>
        </p:nvSpPr>
        <p:spPr>
          <a:xfrm>
            <a:off x="6377745" y="4762500"/>
            <a:ext cx="1236501" cy="1238250"/>
          </a:xfrm>
          <a:prstGeom prst="rect">
            <a:avLst/>
          </a:prstGeom>
          <a:solidFill>
            <a:srgbClr val="E0E0E0"/>
          </a:solidFill>
          <a:ln>
            <a:noFill/>
          </a:ln>
        </p:spPr>
      </p:sp>
      <p:sp>
        <p:nvSpPr>
          <p:cNvPr id="374" name="Google Shape;374;p122"/>
          <p:cNvSpPr txBox="1"/>
          <p:nvPr>
            <p:ph idx="13" type="body"/>
          </p:nvPr>
        </p:nvSpPr>
        <p:spPr>
          <a:xfrm>
            <a:off x="7807896" y="4762501"/>
            <a:ext cx="2853953" cy="1238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75" name="Google Shape;375;p122"/>
          <p:cNvSpPr/>
          <p:nvPr>
            <p:ph idx="14" type="pic"/>
          </p:nvPr>
        </p:nvSpPr>
        <p:spPr>
          <a:xfrm>
            <a:off x="6377745" y="1333500"/>
            <a:ext cx="1236501" cy="1238250"/>
          </a:xfrm>
          <a:prstGeom prst="rect">
            <a:avLst/>
          </a:prstGeom>
          <a:solidFill>
            <a:srgbClr val="E0E0E0"/>
          </a:solidFill>
          <a:ln>
            <a:noFill/>
          </a:ln>
        </p:spPr>
      </p:sp>
      <p:sp>
        <p:nvSpPr>
          <p:cNvPr id="376" name="Google Shape;376;p122"/>
          <p:cNvSpPr txBox="1"/>
          <p:nvPr>
            <p:ph idx="15" type="body"/>
          </p:nvPr>
        </p:nvSpPr>
        <p:spPr>
          <a:xfrm>
            <a:off x="7807896" y="1333500"/>
            <a:ext cx="2853953" cy="1238250"/>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77" name="Google Shape;377;p122"/>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p:cSld name="Table">
    <p:bg>
      <p:bgPr>
        <a:solidFill>
          <a:schemeClr val="dk1"/>
        </a:solidFill>
      </p:bgPr>
    </p:bg>
    <p:spTree>
      <p:nvGrpSpPr>
        <p:cNvPr id="378" name="Shape 378"/>
        <p:cNvGrpSpPr/>
        <p:nvPr/>
      </p:nvGrpSpPr>
      <p:grpSpPr>
        <a:xfrm>
          <a:off x="0" y="0"/>
          <a:ext cx="0" cy="0"/>
          <a:chOff x="0" y="0"/>
          <a:chExt cx="0" cy="0"/>
        </a:xfrm>
      </p:grpSpPr>
      <p:sp>
        <p:nvSpPr>
          <p:cNvPr id="379" name="Google Shape;379;p123"/>
          <p:cNvSpPr txBox="1"/>
          <p:nvPr>
            <p:ph type="title"/>
          </p:nvPr>
        </p:nvSpPr>
        <p:spPr>
          <a:xfrm>
            <a:off x="287999" y="288036"/>
            <a:ext cx="2474590" cy="2286794"/>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2"/>
              </a:buClr>
              <a:buSzPts val="1400"/>
              <a:buFont typeface="IBM Plex Sans Light"/>
              <a:buNone/>
              <a:defRPr sz="1400">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380" name="Google Shape;380;p123"/>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1" name="Google Shape;381;p123"/>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gal disclaimer, one column">
  <p:cSld name="Legal disclaimer, one column">
    <p:bg>
      <p:bgPr>
        <a:solidFill>
          <a:schemeClr val="dk1"/>
        </a:solidFill>
      </p:bgPr>
    </p:bg>
    <p:spTree>
      <p:nvGrpSpPr>
        <p:cNvPr id="382" name="Shape 382"/>
        <p:cNvGrpSpPr/>
        <p:nvPr/>
      </p:nvGrpSpPr>
      <p:grpSpPr>
        <a:xfrm>
          <a:off x="0" y="0"/>
          <a:ext cx="0" cy="0"/>
          <a:chOff x="0" y="0"/>
          <a:chExt cx="0" cy="0"/>
        </a:xfrm>
      </p:grpSpPr>
      <p:sp>
        <p:nvSpPr>
          <p:cNvPr id="383" name="Google Shape;383;p124"/>
          <p:cNvSpPr txBox="1"/>
          <p:nvPr>
            <p:ph idx="1" type="body"/>
          </p:nvPr>
        </p:nvSpPr>
        <p:spPr>
          <a:xfrm>
            <a:off x="287999" y="192024"/>
            <a:ext cx="2477765" cy="1429544"/>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0"/>
              </a:spcBef>
              <a:spcAft>
                <a:spcPts val="0"/>
              </a:spcAft>
              <a:buClr>
                <a:schemeClr val="lt2"/>
              </a:buClr>
              <a:buSzPts val="3199"/>
              <a:buFont typeface="IBM Plex Sans Light"/>
              <a:buNone/>
              <a:defRPr sz="3199">
                <a:solidFill>
                  <a:schemeClr val="lt2"/>
                </a:solidFill>
              </a:defRPr>
            </a:lvl1pPr>
            <a:lvl2pPr indent="-431736" lvl="1" marL="914400" algn="l">
              <a:lnSpc>
                <a:spcPct val="100000"/>
              </a:lnSpc>
              <a:spcBef>
                <a:spcPts val="0"/>
              </a:spcBef>
              <a:spcAft>
                <a:spcPts val="0"/>
              </a:spcAft>
              <a:buClr>
                <a:schemeClr val="lt1"/>
              </a:buClr>
              <a:buSzPts val="3199"/>
              <a:buFont typeface="IBM Plex Sans Light"/>
              <a:buChar char="–"/>
              <a:defRPr sz="3199">
                <a:solidFill>
                  <a:schemeClr val="lt1"/>
                </a:solidFill>
              </a:defRPr>
            </a:lvl2pPr>
            <a:lvl3pPr indent="-431736" lvl="2" marL="1371600" algn="l">
              <a:lnSpc>
                <a:spcPct val="100000"/>
              </a:lnSpc>
              <a:spcBef>
                <a:spcPts val="0"/>
              </a:spcBef>
              <a:spcAft>
                <a:spcPts val="0"/>
              </a:spcAft>
              <a:buClr>
                <a:schemeClr val="lt1"/>
              </a:buClr>
              <a:buSzPts val="3199"/>
              <a:buFont typeface="IBM Plex Sans Light"/>
              <a:buChar char="•"/>
              <a:defRPr sz="3199">
                <a:solidFill>
                  <a:schemeClr val="lt1"/>
                </a:solidFill>
              </a:defRPr>
            </a:lvl3pPr>
            <a:lvl4pPr indent="-431736" lvl="3" marL="1828800" algn="l">
              <a:lnSpc>
                <a:spcPct val="100000"/>
              </a:lnSpc>
              <a:spcBef>
                <a:spcPts val="0"/>
              </a:spcBef>
              <a:spcAft>
                <a:spcPts val="0"/>
              </a:spcAft>
              <a:buClr>
                <a:schemeClr val="lt1"/>
              </a:buClr>
              <a:buSzPts val="3199"/>
              <a:buFont typeface="IBM Plex Sans Light"/>
              <a:buChar char="–"/>
              <a:defRPr sz="3199">
                <a:solidFill>
                  <a:schemeClr val="lt1"/>
                </a:solidFill>
              </a:defRPr>
            </a:lvl4pPr>
            <a:lvl5pPr indent="-431736" lvl="4" marL="2286000" algn="l">
              <a:lnSpc>
                <a:spcPct val="100000"/>
              </a:lnSpc>
              <a:spcBef>
                <a:spcPts val="0"/>
              </a:spcBef>
              <a:spcAft>
                <a:spcPts val="0"/>
              </a:spcAft>
              <a:buClr>
                <a:schemeClr val="lt1"/>
              </a:buClr>
              <a:buSzPts val="3199"/>
              <a:buChar char="•"/>
              <a:defRPr sz="3199">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84" name="Google Shape;384;p124"/>
          <p:cNvSpPr txBox="1"/>
          <p:nvPr>
            <p:ph idx="2" type="body"/>
          </p:nvPr>
        </p:nvSpPr>
        <p:spPr>
          <a:xfrm>
            <a:off x="9428522" y="284957"/>
            <a:ext cx="2476178" cy="5715794"/>
          </a:xfrm>
          <a:prstGeom prst="rect">
            <a:avLst/>
          </a:prstGeom>
          <a:noFill/>
          <a:ln>
            <a:noFill/>
          </a:ln>
        </p:spPr>
        <p:txBody>
          <a:bodyPr anchorCtr="0" anchor="t" bIns="0" lIns="0" spcFirstLastPara="1" rIns="0" wrap="square" tIns="0">
            <a:noAutofit/>
          </a:bodyPr>
          <a:lstStyle>
            <a:lvl1pPr indent="-228600" lvl="0" marL="457200" algn="l">
              <a:lnSpc>
                <a:spcPct val="120000"/>
              </a:lnSpc>
              <a:spcBef>
                <a:spcPts val="0"/>
              </a:spcBef>
              <a:spcAft>
                <a:spcPts val="0"/>
              </a:spcAft>
              <a:buClr>
                <a:schemeClr val="lt1"/>
              </a:buClr>
              <a:buSzPts val="800"/>
              <a:buFont typeface="IBM Plex Sans"/>
              <a:buNone/>
              <a:defRPr b="0" i="0" sz="800">
                <a:solidFill>
                  <a:schemeClr val="lt1"/>
                </a:solidFill>
                <a:latin typeface="IBM Plex Sans"/>
                <a:ea typeface="IBM Plex Sans"/>
                <a:cs typeface="IBM Plex Sans"/>
                <a:sym typeface="IBM Plex Sans"/>
              </a:defRPr>
            </a:lvl1pPr>
            <a:lvl2pPr indent="-279400" lvl="1" marL="9144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2pPr>
            <a:lvl3pPr indent="-279400" lvl="2" marL="13716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3pPr>
            <a:lvl4pPr indent="-279400" lvl="3" marL="18288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4pPr>
            <a:lvl5pPr indent="-279400" lvl="4" marL="2286000" algn="l">
              <a:lnSpc>
                <a:spcPct val="120000"/>
              </a:lnSpc>
              <a:spcBef>
                <a:spcPts val="0"/>
              </a:spcBef>
              <a:spcAft>
                <a:spcPts val="0"/>
              </a:spcAft>
              <a:buClr>
                <a:schemeClr val="lt1"/>
              </a:buClr>
              <a:buSzPts val="800"/>
              <a:buChar char="•"/>
              <a:defRPr b="0" i="0" sz="8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85" name="Google Shape;385;p124"/>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6" name="Google Shape;386;p124"/>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gal disclaimer, two columns">
  <p:cSld name="Legal disclaimer, two columns">
    <p:bg>
      <p:bgPr>
        <a:solidFill>
          <a:schemeClr val="dk1"/>
        </a:solidFill>
      </p:bgPr>
    </p:bg>
    <p:spTree>
      <p:nvGrpSpPr>
        <p:cNvPr id="387" name="Shape 387"/>
        <p:cNvGrpSpPr/>
        <p:nvPr/>
      </p:nvGrpSpPr>
      <p:grpSpPr>
        <a:xfrm>
          <a:off x="0" y="0"/>
          <a:ext cx="0" cy="0"/>
          <a:chOff x="0" y="0"/>
          <a:chExt cx="0" cy="0"/>
        </a:xfrm>
      </p:grpSpPr>
      <p:sp>
        <p:nvSpPr>
          <p:cNvPr id="388" name="Google Shape;388;p125"/>
          <p:cNvSpPr txBox="1"/>
          <p:nvPr>
            <p:ph idx="1" type="body"/>
          </p:nvPr>
        </p:nvSpPr>
        <p:spPr>
          <a:xfrm>
            <a:off x="287999" y="192024"/>
            <a:ext cx="2477765" cy="1429544"/>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0"/>
              </a:spcBef>
              <a:spcAft>
                <a:spcPts val="0"/>
              </a:spcAft>
              <a:buClr>
                <a:schemeClr val="lt2"/>
              </a:buClr>
              <a:buSzPts val="3199"/>
              <a:buFont typeface="IBM Plex Sans Light"/>
              <a:buNone/>
              <a:defRPr sz="3199">
                <a:solidFill>
                  <a:schemeClr val="lt2"/>
                </a:solidFill>
              </a:defRPr>
            </a:lvl1pPr>
            <a:lvl2pPr indent="-431736" lvl="1" marL="914400" algn="l">
              <a:lnSpc>
                <a:spcPct val="100000"/>
              </a:lnSpc>
              <a:spcBef>
                <a:spcPts val="0"/>
              </a:spcBef>
              <a:spcAft>
                <a:spcPts val="0"/>
              </a:spcAft>
              <a:buClr>
                <a:schemeClr val="lt1"/>
              </a:buClr>
              <a:buSzPts val="3199"/>
              <a:buFont typeface="IBM Plex Sans Light"/>
              <a:buChar char="–"/>
              <a:defRPr sz="3199">
                <a:solidFill>
                  <a:schemeClr val="lt1"/>
                </a:solidFill>
              </a:defRPr>
            </a:lvl2pPr>
            <a:lvl3pPr indent="-431736" lvl="2" marL="1371600" algn="l">
              <a:lnSpc>
                <a:spcPct val="100000"/>
              </a:lnSpc>
              <a:spcBef>
                <a:spcPts val="0"/>
              </a:spcBef>
              <a:spcAft>
                <a:spcPts val="0"/>
              </a:spcAft>
              <a:buClr>
                <a:schemeClr val="lt1"/>
              </a:buClr>
              <a:buSzPts val="3199"/>
              <a:buFont typeface="IBM Plex Sans Light"/>
              <a:buChar char="•"/>
              <a:defRPr sz="3199">
                <a:solidFill>
                  <a:schemeClr val="lt1"/>
                </a:solidFill>
              </a:defRPr>
            </a:lvl3pPr>
            <a:lvl4pPr indent="-431736" lvl="3" marL="1828800" algn="l">
              <a:lnSpc>
                <a:spcPct val="100000"/>
              </a:lnSpc>
              <a:spcBef>
                <a:spcPts val="0"/>
              </a:spcBef>
              <a:spcAft>
                <a:spcPts val="0"/>
              </a:spcAft>
              <a:buClr>
                <a:schemeClr val="lt1"/>
              </a:buClr>
              <a:buSzPts val="3199"/>
              <a:buFont typeface="IBM Plex Sans Light"/>
              <a:buChar char="–"/>
              <a:defRPr sz="3199">
                <a:solidFill>
                  <a:schemeClr val="lt1"/>
                </a:solidFill>
              </a:defRPr>
            </a:lvl4pPr>
            <a:lvl5pPr indent="-431736" lvl="4" marL="2286000" algn="l">
              <a:lnSpc>
                <a:spcPct val="100000"/>
              </a:lnSpc>
              <a:spcBef>
                <a:spcPts val="0"/>
              </a:spcBef>
              <a:spcAft>
                <a:spcPts val="0"/>
              </a:spcAft>
              <a:buClr>
                <a:schemeClr val="lt1"/>
              </a:buClr>
              <a:buSzPts val="3199"/>
              <a:buChar char="•"/>
              <a:defRPr sz="3199">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89" name="Google Shape;389;p125"/>
          <p:cNvSpPr txBox="1"/>
          <p:nvPr>
            <p:ph idx="2" type="body"/>
          </p:nvPr>
        </p:nvSpPr>
        <p:spPr>
          <a:xfrm>
            <a:off x="9428522" y="284957"/>
            <a:ext cx="2476178" cy="5715794"/>
          </a:xfrm>
          <a:prstGeom prst="rect">
            <a:avLst/>
          </a:prstGeom>
          <a:noFill/>
          <a:ln>
            <a:noFill/>
          </a:ln>
        </p:spPr>
        <p:txBody>
          <a:bodyPr anchorCtr="0" anchor="t" bIns="0" lIns="0" spcFirstLastPara="1" rIns="0" wrap="square" tIns="0">
            <a:noAutofit/>
          </a:bodyPr>
          <a:lstStyle>
            <a:lvl1pPr indent="-228600" lvl="0" marL="457200" algn="l">
              <a:lnSpc>
                <a:spcPct val="120000"/>
              </a:lnSpc>
              <a:spcBef>
                <a:spcPts val="0"/>
              </a:spcBef>
              <a:spcAft>
                <a:spcPts val="0"/>
              </a:spcAft>
              <a:buClr>
                <a:schemeClr val="lt1"/>
              </a:buClr>
              <a:buSzPts val="800"/>
              <a:buFont typeface="IBM Plex Sans"/>
              <a:buNone/>
              <a:defRPr b="0" i="0" sz="800">
                <a:solidFill>
                  <a:schemeClr val="lt1"/>
                </a:solidFill>
                <a:latin typeface="IBM Plex Sans"/>
                <a:ea typeface="IBM Plex Sans"/>
                <a:cs typeface="IBM Plex Sans"/>
                <a:sym typeface="IBM Plex Sans"/>
              </a:defRPr>
            </a:lvl1pPr>
            <a:lvl2pPr indent="-279400" lvl="1" marL="9144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2pPr>
            <a:lvl3pPr indent="-279400" lvl="2" marL="13716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3pPr>
            <a:lvl4pPr indent="-279400" lvl="3" marL="18288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4pPr>
            <a:lvl5pPr indent="-279400" lvl="4" marL="2286000" algn="l">
              <a:lnSpc>
                <a:spcPct val="120000"/>
              </a:lnSpc>
              <a:spcBef>
                <a:spcPts val="0"/>
              </a:spcBef>
              <a:spcAft>
                <a:spcPts val="0"/>
              </a:spcAft>
              <a:buClr>
                <a:schemeClr val="lt1"/>
              </a:buClr>
              <a:buSzPts val="800"/>
              <a:buChar char="•"/>
              <a:defRPr b="0" i="0" sz="8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90" name="Google Shape;390;p125"/>
          <p:cNvSpPr txBox="1"/>
          <p:nvPr>
            <p:ph idx="11" type="ftr"/>
          </p:nvPr>
        </p:nvSpPr>
        <p:spPr>
          <a:xfrm>
            <a:off x="290474" y="640238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1" name="Google Shape;391;p125"/>
          <p:cNvSpPr txBox="1"/>
          <p:nvPr>
            <p:ph idx="3" type="body"/>
          </p:nvPr>
        </p:nvSpPr>
        <p:spPr>
          <a:xfrm>
            <a:off x="6380919" y="284957"/>
            <a:ext cx="2476178" cy="5715794"/>
          </a:xfrm>
          <a:prstGeom prst="rect">
            <a:avLst/>
          </a:prstGeom>
          <a:noFill/>
          <a:ln>
            <a:noFill/>
          </a:ln>
        </p:spPr>
        <p:txBody>
          <a:bodyPr anchorCtr="0" anchor="t" bIns="0" lIns="0" spcFirstLastPara="1" rIns="0" wrap="square" tIns="0">
            <a:noAutofit/>
          </a:bodyPr>
          <a:lstStyle>
            <a:lvl1pPr indent="-228600" lvl="0" marL="457200" algn="l">
              <a:lnSpc>
                <a:spcPct val="120000"/>
              </a:lnSpc>
              <a:spcBef>
                <a:spcPts val="0"/>
              </a:spcBef>
              <a:spcAft>
                <a:spcPts val="0"/>
              </a:spcAft>
              <a:buClr>
                <a:schemeClr val="lt1"/>
              </a:buClr>
              <a:buSzPts val="800"/>
              <a:buFont typeface="IBM Plex Sans"/>
              <a:buNone/>
              <a:defRPr b="0" i="0" sz="800">
                <a:solidFill>
                  <a:schemeClr val="lt1"/>
                </a:solidFill>
                <a:latin typeface="IBM Plex Sans"/>
                <a:ea typeface="IBM Plex Sans"/>
                <a:cs typeface="IBM Plex Sans"/>
                <a:sym typeface="IBM Plex Sans"/>
              </a:defRPr>
            </a:lvl1pPr>
            <a:lvl2pPr indent="-279400" lvl="1" marL="9144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2pPr>
            <a:lvl3pPr indent="-279400" lvl="2" marL="13716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3pPr>
            <a:lvl4pPr indent="-279400" lvl="3" marL="1828800" algn="l">
              <a:lnSpc>
                <a:spcPct val="120000"/>
              </a:lnSpc>
              <a:spcBef>
                <a:spcPts val="0"/>
              </a:spcBef>
              <a:spcAft>
                <a:spcPts val="0"/>
              </a:spcAft>
              <a:buClr>
                <a:schemeClr val="lt1"/>
              </a:buClr>
              <a:buSzPts val="800"/>
              <a:buFont typeface="IBM Plex Sans"/>
              <a:buChar char="–"/>
              <a:defRPr b="0" i="0" sz="800">
                <a:solidFill>
                  <a:schemeClr val="lt1"/>
                </a:solidFill>
                <a:latin typeface="IBM Plex Sans"/>
                <a:ea typeface="IBM Plex Sans"/>
                <a:cs typeface="IBM Plex Sans"/>
                <a:sym typeface="IBM Plex Sans"/>
              </a:defRPr>
            </a:lvl4pPr>
            <a:lvl5pPr indent="-279400" lvl="4" marL="2286000" algn="l">
              <a:lnSpc>
                <a:spcPct val="120000"/>
              </a:lnSpc>
              <a:spcBef>
                <a:spcPts val="0"/>
              </a:spcBef>
              <a:spcAft>
                <a:spcPts val="0"/>
              </a:spcAft>
              <a:buClr>
                <a:schemeClr val="lt1"/>
              </a:buClr>
              <a:buSzPts val="800"/>
              <a:buChar char="•"/>
              <a:defRPr b="0" i="0" sz="800">
                <a:solidFill>
                  <a:schemeClr val="lt1"/>
                </a:solidFill>
                <a:latin typeface="IBM Plex Sans"/>
                <a:ea typeface="IBM Plex Sans"/>
                <a:cs typeface="IBM Plex Sans"/>
                <a:sym typeface="IBM Plex Sans"/>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392" name="Google Shape;392;p125"/>
          <p:cNvSpPr txBox="1"/>
          <p:nvPr>
            <p:ph idx="12" type="sldNum"/>
          </p:nvPr>
        </p:nvSpPr>
        <p:spPr>
          <a:xfrm>
            <a:off x="11769264" y="6469419"/>
            <a:ext cx="135436" cy="123111"/>
          </a:xfrm>
          <a:prstGeom prst="rect">
            <a:avLst/>
          </a:prstGeom>
          <a:noFill/>
          <a:ln>
            <a:noFill/>
          </a:ln>
        </p:spPr>
        <p:txBody>
          <a:bodyPr anchorCtr="0" anchor="ctr" bIns="0" lIns="0" spcFirstLastPara="1" rIns="0" wrap="square" tIns="0">
            <a:sp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with page contents)">
  <p:cSld name="divider (with page contents)">
    <p:spTree>
      <p:nvGrpSpPr>
        <p:cNvPr id="35" name="Shape 35"/>
        <p:cNvGrpSpPr/>
        <p:nvPr/>
      </p:nvGrpSpPr>
      <p:grpSpPr>
        <a:xfrm>
          <a:off x="0" y="0"/>
          <a:ext cx="0" cy="0"/>
          <a:chOff x="0" y="0"/>
          <a:chExt cx="0" cy="0"/>
        </a:xfrm>
      </p:grpSpPr>
      <p:sp>
        <p:nvSpPr>
          <p:cNvPr id="36" name="Google Shape;36;p35"/>
          <p:cNvSpPr txBox="1"/>
          <p:nvPr>
            <p:ph type="title"/>
          </p:nvPr>
        </p:nvSpPr>
        <p:spPr>
          <a:xfrm>
            <a:off x="280416" y="268224"/>
            <a:ext cx="5522976" cy="10668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2"/>
              </a:buClr>
              <a:buSzPts val="1800"/>
              <a:buNone/>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37" name="Google Shape;37;p35"/>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35"/>
          <p:cNvSpPr txBox="1"/>
          <p:nvPr>
            <p:ph idx="12" type="sldNum"/>
          </p:nvPr>
        </p:nvSpPr>
        <p:spPr>
          <a:xfrm>
            <a:off x="11769264" y="6469380"/>
            <a:ext cx="135436" cy="123111"/>
          </a:xfrm>
          <a:prstGeom prst="rect">
            <a:avLst/>
          </a:prstGeom>
          <a:noFill/>
          <a:ln>
            <a:noFill/>
          </a:ln>
        </p:spPr>
        <p:txBody>
          <a:bodyPr anchorCtr="0" anchor="b"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9" name="Google Shape;39;p35"/>
          <p:cNvSpPr txBox="1"/>
          <p:nvPr>
            <p:ph idx="1" type="body"/>
          </p:nvPr>
        </p:nvSpPr>
        <p:spPr>
          <a:xfrm>
            <a:off x="6388608" y="1658112"/>
            <a:ext cx="5498592" cy="4336288"/>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lvl1pPr>
            <a:lvl2pPr indent="-228600" lvl="1" marL="914400" algn="l">
              <a:lnSpc>
                <a:spcPct val="110000"/>
              </a:lnSpc>
              <a:spcBef>
                <a:spcPts val="0"/>
              </a:spcBef>
              <a:spcAft>
                <a:spcPts val="0"/>
              </a:spcAft>
              <a:buClr>
                <a:schemeClr val="lt1"/>
              </a:buClr>
              <a:buSzPts val="1800"/>
              <a:buFont typeface="IBM Plex Sans Light"/>
              <a:buNone/>
              <a:defRPr/>
            </a:lvl2pPr>
            <a:lvl3pPr indent="-228600" lvl="2" marL="1371600" algn="l">
              <a:lnSpc>
                <a:spcPct val="110000"/>
              </a:lnSpc>
              <a:spcBef>
                <a:spcPts val="0"/>
              </a:spcBef>
              <a:spcAft>
                <a:spcPts val="0"/>
              </a:spcAft>
              <a:buClr>
                <a:schemeClr val="lt1"/>
              </a:buClr>
              <a:buSzPts val="1800"/>
              <a:buFont typeface="IBM Plex Sans Light"/>
              <a:buNone/>
              <a:defRPr/>
            </a:lvl3pPr>
            <a:lvl4pPr indent="-228600" lvl="3" marL="1828800" algn="l">
              <a:lnSpc>
                <a:spcPct val="110000"/>
              </a:lnSpc>
              <a:spcBef>
                <a:spcPts val="0"/>
              </a:spcBef>
              <a:spcAft>
                <a:spcPts val="0"/>
              </a:spcAft>
              <a:buClr>
                <a:schemeClr val="lt1"/>
              </a:buClr>
              <a:buSzPts val="1800"/>
              <a:buFont typeface="IBM Plex Sans Light"/>
              <a:buNone/>
              <a:defRPr/>
            </a:lvl4pPr>
            <a:lvl5pPr indent="-228600" lvl="4" marL="2286000" algn="l">
              <a:lnSpc>
                <a:spcPct val="110000"/>
              </a:lnSpc>
              <a:spcBef>
                <a:spcPts val="1450"/>
              </a:spcBef>
              <a:spcAft>
                <a:spcPts val="0"/>
              </a:spcAft>
              <a:buClr>
                <a:srgbClr val="000000"/>
              </a:buClr>
              <a:buSzPts val="1800"/>
              <a:buNone/>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40" name="Google Shape;40;p35"/>
          <p:cNvSpPr txBox="1"/>
          <p:nvPr>
            <p:ph idx="2" type="body"/>
          </p:nvPr>
        </p:nvSpPr>
        <p:spPr>
          <a:xfrm>
            <a:off x="292608" y="1658112"/>
            <a:ext cx="5498592" cy="4336288"/>
          </a:xfrm>
          <a:prstGeom prst="rect">
            <a:avLst/>
          </a:prstGeom>
          <a:noFill/>
          <a:ln>
            <a:noFill/>
          </a:ln>
        </p:spPr>
        <p:txBody>
          <a:bodyPr anchorCtr="0" anchor="t" bIns="0" lIns="0" spcFirstLastPara="1" rIns="0" wrap="square" tIns="0">
            <a:noAutofit/>
          </a:bodyPr>
          <a:lstStyle>
            <a:lvl1pPr indent="-228600" lvl="0" marL="457200" algn="l">
              <a:lnSpc>
                <a:spcPct val="110000"/>
              </a:lnSpc>
              <a:spcBef>
                <a:spcPts val="0"/>
              </a:spcBef>
              <a:spcAft>
                <a:spcPts val="0"/>
              </a:spcAft>
              <a:buClr>
                <a:schemeClr val="lt1"/>
              </a:buClr>
              <a:buSzPts val="1800"/>
              <a:buFont typeface="IBM Plex Sans Light"/>
              <a:buNone/>
              <a:defRPr/>
            </a:lvl1pPr>
            <a:lvl2pPr indent="-228600" lvl="1" marL="914400" algn="l">
              <a:lnSpc>
                <a:spcPct val="110000"/>
              </a:lnSpc>
              <a:spcBef>
                <a:spcPts val="0"/>
              </a:spcBef>
              <a:spcAft>
                <a:spcPts val="0"/>
              </a:spcAft>
              <a:buClr>
                <a:schemeClr val="lt1"/>
              </a:buClr>
              <a:buSzPts val="1800"/>
              <a:buFont typeface="IBM Plex Sans Light"/>
              <a:buNone/>
              <a:defRPr/>
            </a:lvl2pPr>
            <a:lvl3pPr indent="-228600" lvl="2" marL="1371600" algn="l">
              <a:lnSpc>
                <a:spcPct val="110000"/>
              </a:lnSpc>
              <a:spcBef>
                <a:spcPts val="0"/>
              </a:spcBef>
              <a:spcAft>
                <a:spcPts val="0"/>
              </a:spcAft>
              <a:buClr>
                <a:schemeClr val="lt1"/>
              </a:buClr>
              <a:buSzPts val="1800"/>
              <a:buFont typeface="IBM Plex Sans Light"/>
              <a:buNone/>
              <a:defRPr/>
            </a:lvl3pPr>
            <a:lvl4pPr indent="-228600" lvl="3" marL="1828800" algn="l">
              <a:lnSpc>
                <a:spcPct val="110000"/>
              </a:lnSpc>
              <a:spcBef>
                <a:spcPts val="0"/>
              </a:spcBef>
              <a:spcAft>
                <a:spcPts val="0"/>
              </a:spcAft>
              <a:buClr>
                <a:schemeClr val="lt1"/>
              </a:buClr>
              <a:buSzPts val="1800"/>
              <a:buFont typeface="IBM Plex Sans Light"/>
              <a:buNone/>
              <a:defRPr/>
            </a:lvl4pPr>
            <a:lvl5pPr indent="-228600" lvl="4" marL="2286000" algn="l">
              <a:lnSpc>
                <a:spcPct val="110000"/>
              </a:lnSpc>
              <a:spcBef>
                <a:spcPts val="1450"/>
              </a:spcBef>
              <a:spcAft>
                <a:spcPts val="0"/>
              </a:spcAft>
              <a:buClr>
                <a:srgbClr val="000000"/>
              </a:buClr>
              <a:buSzPts val="1800"/>
              <a:buNone/>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slide">
  <p:cSld name="End slide">
    <p:bg>
      <p:bgPr>
        <a:solidFill>
          <a:schemeClr val="dk1"/>
        </a:solidFill>
      </p:bgPr>
    </p:bg>
    <p:spTree>
      <p:nvGrpSpPr>
        <p:cNvPr id="393" name="Shape 393"/>
        <p:cNvGrpSpPr/>
        <p:nvPr/>
      </p:nvGrpSpPr>
      <p:grpSpPr>
        <a:xfrm>
          <a:off x="0" y="0"/>
          <a:ext cx="0" cy="0"/>
          <a:chOff x="0" y="0"/>
          <a:chExt cx="0" cy="0"/>
        </a:xfrm>
      </p:grpSpPr>
      <p:pic>
        <p:nvPicPr>
          <p:cNvPr id="394" name="Google Shape;394;p126"/>
          <p:cNvPicPr preferRelativeResize="0"/>
          <p:nvPr/>
        </p:nvPicPr>
        <p:blipFill rotWithShape="1">
          <a:blip r:embed="rId2">
            <a:alphaModFix/>
          </a:blip>
          <a:srcRect b="0" l="0" r="0" t="0"/>
          <a:stretch/>
        </p:blipFill>
        <p:spPr>
          <a:xfrm>
            <a:off x="5232004" y="3084230"/>
            <a:ext cx="1727991" cy="689541"/>
          </a:xfrm>
          <a:prstGeom prst="rect">
            <a:avLst/>
          </a:prstGeom>
          <a:noFill/>
          <a:ln>
            <a:noFill/>
          </a:ln>
        </p:spPr>
      </p:pic>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
    <p:bg>
      <p:bgPr>
        <a:solidFill>
          <a:schemeClr val="dk1"/>
        </a:solidFill>
      </p:bgPr>
    </p:bg>
    <p:spTree>
      <p:nvGrpSpPr>
        <p:cNvPr id="396" name="Shape 396"/>
        <p:cNvGrpSpPr/>
        <p:nvPr/>
      </p:nvGrpSpPr>
      <p:grpSpPr>
        <a:xfrm>
          <a:off x="0" y="0"/>
          <a:ext cx="0" cy="0"/>
          <a:chOff x="0" y="0"/>
          <a:chExt cx="0" cy="0"/>
        </a:xfrm>
      </p:grpSpPr>
      <p:sp>
        <p:nvSpPr>
          <p:cNvPr id="397" name="Google Shape;397;p37"/>
          <p:cNvSpPr/>
          <p:nvPr/>
        </p:nvSpPr>
        <p:spPr>
          <a:xfrm>
            <a:off x="0" y="3425952"/>
            <a:ext cx="12192000" cy="3432048"/>
          </a:xfrm>
          <a:prstGeom prst="rect">
            <a:avLst/>
          </a:prstGeom>
          <a:solidFill>
            <a:srgbClr val="054ADA"/>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398" name="Google Shape;398;p37"/>
          <p:cNvGrpSpPr/>
          <p:nvPr/>
        </p:nvGrpSpPr>
        <p:grpSpPr>
          <a:xfrm>
            <a:off x="-146307" y="-147320"/>
            <a:ext cx="12485627" cy="7152640"/>
            <a:chOff x="-109730" y="-110490"/>
            <a:chExt cx="9364220" cy="5364480"/>
          </a:xfrm>
        </p:grpSpPr>
        <p:grpSp>
          <p:nvGrpSpPr>
            <p:cNvPr id="399" name="Google Shape;399;p37"/>
            <p:cNvGrpSpPr/>
            <p:nvPr/>
          </p:nvGrpSpPr>
          <p:grpSpPr>
            <a:xfrm>
              <a:off x="228600" y="-110490"/>
              <a:ext cx="8686732" cy="91440"/>
              <a:chOff x="228600" y="-152400"/>
              <a:chExt cx="8686732" cy="152400"/>
            </a:xfrm>
          </p:grpSpPr>
          <p:cxnSp>
            <p:nvCxnSpPr>
              <p:cNvPr id="400" name="Google Shape;400;p37"/>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401" name="Google Shape;401;p37"/>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402" name="Google Shape;402;p37"/>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403" name="Google Shape;403;p37"/>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404" name="Google Shape;404;p37"/>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405" name="Google Shape;405;p37"/>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406" name="Google Shape;406;p37"/>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407" name="Google Shape;407;p37"/>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408" name="Google Shape;408;p37"/>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409" name="Google Shape;409;p37"/>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410" name="Google Shape;410;p37"/>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411" name="Google Shape;411;p37"/>
            <p:cNvGrpSpPr/>
            <p:nvPr/>
          </p:nvGrpSpPr>
          <p:grpSpPr>
            <a:xfrm>
              <a:off x="228600" y="5162550"/>
              <a:ext cx="8686732" cy="91440"/>
              <a:chOff x="228600" y="5143500"/>
              <a:chExt cx="8686732" cy="152400"/>
            </a:xfrm>
          </p:grpSpPr>
          <p:cxnSp>
            <p:nvCxnSpPr>
              <p:cNvPr id="412" name="Google Shape;412;p37"/>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413" name="Google Shape;413;p37"/>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414" name="Google Shape;414;p37"/>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415" name="Google Shape;415;p37"/>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416" name="Google Shape;416;p37"/>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417" name="Google Shape;417;p37"/>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418" name="Google Shape;418;p37"/>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419" name="Google Shape;419;p37"/>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420" name="Google Shape;420;p37"/>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421" name="Google Shape;421;p37"/>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422" name="Google Shape;422;p37"/>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423" name="Google Shape;423;p37"/>
            <p:cNvGrpSpPr/>
            <p:nvPr/>
          </p:nvGrpSpPr>
          <p:grpSpPr>
            <a:xfrm>
              <a:off x="-109730" y="237744"/>
              <a:ext cx="91440" cy="4664456"/>
              <a:chOff x="-109730" y="237744"/>
              <a:chExt cx="91440" cy="4664456"/>
            </a:xfrm>
          </p:grpSpPr>
          <p:cxnSp>
            <p:nvCxnSpPr>
              <p:cNvPr id="424" name="Google Shape;424;p37"/>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425" name="Google Shape;425;p37"/>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426" name="Google Shape;426;p37"/>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427" name="Google Shape;427;p37"/>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428" name="Google Shape;428;p37"/>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429" name="Google Shape;429;p37"/>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430" name="Google Shape;430;p37"/>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431" name="Google Shape;431;p37"/>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432" name="Google Shape;432;p37"/>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433" name="Google Shape;433;p37"/>
            <p:cNvGrpSpPr/>
            <p:nvPr/>
          </p:nvGrpSpPr>
          <p:grpSpPr>
            <a:xfrm>
              <a:off x="9163050" y="237744"/>
              <a:ext cx="91440" cy="4663440"/>
              <a:chOff x="-109730" y="231394"/>
              <a:chExt cx="91440" cy="4663440"/>
            </a:xfrm>
          </p:grpSpPr>
          <p:cxnSp>
            <p:nvCxnSpPr>
              <p:cNvPr id="434" name="Google Shape;434;p37"/>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435" name="Google Shape;435;p37"/>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436" name="Google Shape;436;p37"/>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437" name="Google Shape;437;p37"/>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438" name="Google Shape;438;p37"/>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439" name="Google Shape;439;p37"/>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440" name="Google Shape;440;p37"/>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441" name="Google Shape;441;p37"/>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442" name="Google Shape;442;p37"/>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443" name="Google Shape;443;p37"/>
          <p:cNvSpPr txBox="1"/>
          <p:nvPr>
            <p:ph idx="1" type="body"/>
          </p:nvPr>
        </p:nvSpPr>
        <p:spPr>
          <a:xfrm>
            <a:off x="6400799" y="3733800"/>
            <a:ext cx="5485174" cy="225856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600"/>
              </a:spcBef>
              <a:spcAft>
                <a:spcPts val="0"/>
              </a:spcAft>
              <a:buClr>
                <a:schemeClr val="lt1"/>
              </a:buClr>
              <a:buSzPts val="1620"/>
              <a:buFont typeface="Noto Sans Symbols"/>
              <a:buNone/>
              <a:defRPr b="0" i="0" sz="18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pic>
        <p:nvPicPr>
          <p:cNvPr id="444" name="Google Shape;444;p37"/>
          <p:cNvPicPr preferRelativeResize="0"/>
          <p:nvPr/>
        </p:nvPicPr>
        <p:blipFill rotWithShape="1">
          <a:blip r:embed="rId2">
            <a:alphaModFix/>
          </a:blip>
          <a:srcRect b="0" l="0" r="0" t="0"/>
          <a:stretch/>
        </p:blipFill>
        <p:spPr>
          <a:xfrm>
            <a:off x="10844573" y="6141212"/>
            <a:ext cx="1041400" cy="393700"/>
          </a:xfrm>
          <a:prstGeom prst="rect">
            <a:avLst/>
          </a:prstGeom>
          <a:noFill/>
          <a:ln>
            <a:noFill/>
          </a:ln>
        </p:spPr>
      </p:pic>
      <p:sp>
        <p:nvSpPr>
          <p:cNvPr id="445" name="Google Shape;445;p37"/>
          <p:cNvSpPr txBox="1"/>
          <p:nvPr>
            <p:ph idx="2" type="body"/>
          </p:nvPr>
        </p:nvSpPr>
        <p:spPr>
          <a:xfrm>
            <a:off x="218506" y="316992"/>
            <a:ext cx="8925495" cy="2255514"/>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6120"/>
              <a:buFont typeface="Noto Sans Symbols"/>
              <a:buNone/>
              <a:defRPr b="0" i="0" sz="6800" u="none" cap="none" strike="noStrike">
                <a:solidFill>
                  <a:schemeClr val="lt1"/>
                </a:solidFill>
                <a:latin typeface="IBM Plex Sans Light"/>
                <a:ea typeface="IBM Plex Sans Light"/>
                <a:cs typeface="IBM Plex Sans Light"/>
                <a:sym typeface="IBM Plex Sans Light"/>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446" name="Google Shape;446;p37"/>
          <p:cNvSpPr txBox="1"/>
          <p:nvPr>
            <p:ph idx="3" type="body"/>
          </p:nvPr>
        </p:nvSpPr>
        <p:spPr>
          <a:xfrm>
            <a:off x="304800" y="3733800"/>
            <a:ext cx="5486400" cy="3810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600"/>
              </a:spcBef>
              <a:spcAft>
                <a:spcPts val="0"/>
              </a:spcAft>
              <a:buClr>
                <a:schemeClr val="lt1"/>
              </a:buClr>
              <a:buSzPts val="1620"/>
              <a:buFont typeface="Noto Sans Symbols"/>
              <a:buNone/>
              <a:defRPr b="1" i="0" sz="18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447" name="Google Shape;447;p37"/>
          <p:cNvSpPr txBox="1"/>
          <p:nvPr>
            <p:ph idx="4" type="body"/>
          </p:nvPr>
        </p:nvSpPr>
        <p:spPr>
          <a:xfrm>
            <a:off x="304800" y="4140200"/>
            <a:ext cx="5486400" cy="185216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600"/>
              </a:spcBef>
              <a:spcAft>
                <a:spcPts val="0"/>
              </a:spcAft>
              <a:buClr>
                <a:schemeClr val="lt1"/>
              </a:buClr>
              <a:buSzPts val="1620"/>
              <a:buFont typeface="Noto Sans Symbols"/>
              <a:buNone/>
              <a:defRPr b="0" i="0" sz="18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p:cSld name="Divider">
    <p:bg>
      <p:bgPr>
        <a:solidFill>
          <a:srgbClr val="054ADA"/>
        </a:solidFill>
      </p:bgPr>
    </p:bg>
    <p:spTree>
      <p:nvGrpSpPr>
        <p:cNvPr id="448" name="Shape 448"/>
        <p:cNvGrpSpPr/>
        <p:nvPr/>
      </p:nvGrpSpPr>
      <p:grpSpPr>
        <a:xfrm>
          <a:off x="0" y="0"/>
          <a:ext cx="0" cy="0"/>
          <a:chOff x="0" y="0"/>
          <a:chExt cx="0" cy="0"/>
        </a:xfrm>
      </p:grpSpPr>
      <p:grpSp>
        <p:nvGrpSpPr>
          <p:cNvPr id="449" name="Google Shape;449;p45"/>
          <p:cNvGrpSpPr/>
          <p:nvPr/>
        </p:nvGrpSpPr>
        <p:grpSpPr>
          <a:xfrm>
            <a:off x="-146307" y="-147320"/>
            <a:ext cx="12485627" cy="7152640"/>
            <a:chOff x="-109730" y="-110490"/>
            <a:chExt cx="9364220" cy="5364480"/>
          </a:xfrm>
        </p:grpSpPr>
        <p:grpSp>
          <p:nvGrpSpPr>
            <p:cNvPr id="450" name="Google Shape;450;p45"/>
            <p:cNvGrpSpPr/>
            <p:nvPr/>
          </p:nvGrpSpPr>
          <p:grpSpPr>
            <a:xfrm>
              <a:off x="228600" y="-110490"/>
              <a:ext cx="8686732" cy="91440"/>
              <a:chOff x="228600" y="-152400"/>
              <a:chExt cx="8686732" cy="152400"/>
            </a:xfrm>
          </p:grpSpPr>
          <p:cxnSp>
            <p:nvCxnSpPr>
              <p:cNvPr id="451" name="Google Shape;451;p45"/>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452" name="Google Shape;452;p45"/>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453" name="Google Shape;453;p45"/>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454" name="Google Shape;454;p45"/>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455" name="Google Shape;455;p45"/>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456" name="Google Shape;456;p45"/>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457" name="Google Shape;457;p45"/>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458" name="Google Shape;458;p45"/>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459" name="Google Shape;459;p45"/>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460" name="Google Shape;460;p45"/>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461" name="Google Shape;461;p45"/>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462" name="Google Shape;462;p45"/>
            <p:cNvGrpSpPr/>
            <p:nvPr/>
          </p:nvGrpSpPr>
          <p:grpSpPr>
            <a:xfrm>
              <a:off x="228600" y="5162550"/>
              <a:ext cx="8686732" cy="91440"/>
              <a:chOff x="228600" y="5143500"/>
              <a:chExt cx="8686732" cy="152400"/>
            </a:xfrm>
          </p:grpSpPr>
          <p:cxnSp>
            <p:nvCxnSpPr>
              <p:cNvPr id="463" name="Google Shape;463;p45"/>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464" name="Google Shape;464;p45"/>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465" name="Google Shape;465;p45"/>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466" name="Google Shape;466;p45"/>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467" name="Google Shape;467;p45"/>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468" name="Google Shape;468;p45"/>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469" name="Google Shape;469;p45"/>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470" name="Google Shape;470;p45"/>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471" name="Google Shape;471;p45"/>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472" name="Google Shape;472;p45"/>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473" name="Google Shape;473;p45"/>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474" name="Google Shape;474;p45"/>
            <p:cNvGrpSpPr/>
            <p:nvPr/>
          </p:nvGrpSpPr>
          <p:grpSpPr>
            <a:xfrm>
              <a:off x="-109730" y="237744"/>
              <a:ext cx="91440" cy="4664456"/>
              <a:chOff x="-109730" y="237744"/>
              <a:chExt cx="91440" cy="4664456"/>
            </a:xfrm>
          </p:grpSpPr>
          <p:cxnSp>
            <p:nvCxnSpPr>
              <p:cNvPr id="475" name="Google Shape;475;p45"/>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476" name="Google Shape;476;p45"/>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477" name="Google Shape;477;p45"/>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478" name="Google Shape;478;p45"/>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479" name="Google Shape;479;p45"/>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480" name="Google Shape;480;p45"/>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481" name="Google Shape;481;p45"/>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482" name="Google Shape;482;p45"/>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483" name="Google Shape;483;p45"/>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484" name="Google Shape;484;p45"/>
            <p:cNvGrpSpPr/>
            <p:nvPr/>
          </p:nvGrpSpPr>
          <p:grpSpPr>
            <a:xfrm>
              <a:off x="9163050" y="237744"/>
              <a:ext cx="91440" cy="4663440"/>
              <a:chOff x="-109730" y="231394"/>
              <a:chExt cx="91440" cy="4663440"/>
            </a:xfrm>
          </p:grpSpPr>
          <p:cxnSp>
            <p:nvCxnSpPr>
              <p:cNvPr id="485" name="Google Shape;485;p45"/>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486" name="Google Shape;486;p45"/>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487" name="Google Shape;487;p45"/>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488" name="Google Shape;488;p45"/>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489" name="Google Shape;489;p45"/>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490" name="Google Shape;490;p45"/>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491" name="Google Shape;491;p45"/>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492" name="Google Shape;492;p45"/>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493" name="Google Shape;493;p45"/>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494" name="Google Shape;494;p45"/>
          <p:cNvSpPr txBox="1"/>
          <p:nvPr>
            <p:ph type="title"/>
          </p:nvPr>
        </p:nvSpPr>
        <p:spPr>
          <a:xfrm>
            <a:off x="162298" y="317500"/>
            <a:ext cx="8981702" cy="56769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SzPts val="1400"/>
              <a:buNone/>
              <a:defRPr b="0" i="0" sz="7200" u="none" cap="none" strike="noStrike">
                <a:solidFill>
                  <a:schemeClr val="dk1"/>
                </a:solidFill>
                <a:latin typeface="IBM Plex Sans Light"/>
                <a:ea typeface="IBM Plex Sans Light"/>
                <a:cs typeface="IBM Plex Sans Light"/>
                <a:sym typeface="IBM Plex Sans Light"/>
              </a:defRPr>
            </a:lvl1pPr>
            <a:lvl2pPr lvl="1" marR="0" rtl="0" algn="l">
              <a:lnSpc>
                <a:spcPct val="90000"/>
              </a:lnSpc>
              <a:spcBef>
                <a:spcPts val="0"/>
              </a:spcBef>
              <a:spcAft>
                <a:spcPts val="0"/>
              </a:spcAft>
              <a:buSzPts val="1400"/>
              <a:buNone/>
              <a:defRPr b="0" i="0" sz="2960" u="none" cap="none" strike="noStrike">
                <a:solidFill>
                  <a:srgbClr val="191919"/>
                </a:solidFill>
                <a:latin typeface="Helvetica Neue Light"/>
                <a:ea typeface="Helvetica Neue Light"/>
                <a:cs typeface="Helvetica Neue Light"/>
                <a:sym typeface="Helvetica Neue Light"/>
              </a:defRPr>
            </a:lvl2pPr>
            <a:lvl3pPr lvl="2" marR="0" rtl="0" algn="l">
              <a:lnSpc>
                <a:spcPct val="90000"/>
              </a:lnSpc>
              <a:spcBef>
                <a:spcPts val="0"/>
              </a:spcBef>
              <a:spcAft>
                <a:spcPts val="0"/>
              </a:spcAft>
              <a:buSzPts val="1400"/>
              <a:buNone/>
              <a:defRPr b="0" i="0" sz="2960" u="none" cap="none" strike="noStrike">
                <a:solidFill>
                  <a:srgbClr val="191919"/>
                </a:solidFill>
                <a:latin typeface="Helvetica Neue Light"/>
                <a:ea typeface="Helvetica Neue Light"/>
                <a:cs typeface="Helvetica Neue Light"/>
                <a:sym typeface="Helvetica Neue Light"/>
              </a:defRPr>
            </a:lvl3pPr>
            <a:lvl4pPr lvl="3" marR="0" rtl="0" algn="l">
              <a:lnSpc>
                <a:spcPct val="90000"/>
              </a:lnSpc>
              <a:spcBef>
                <a:spcPts val="0"/>
              </a:spcBef>
              <a:spcAft>
                <a:spcPts val="0"/>
              </a:spcAft>
              <a:buSzPts val="1400"/>
              <a:buNone/>
              <a:defRPr b="0" i="0" sz="2960" u="none" cap="none" strike="noStrike">
                <a:solidFill>
                  <a:srgbClr val="191919"/>
                </a:solidFill>
                <a:latin typeface="Helvetica Neue Light"/>
                <a:ea typeface="Helvetica Neue Light"/>
                <a:cs typeface="Helvetica Neue Light"/>
                <a:sym typeface="Helvetica Neue Light"/>
              </a:defRPr>
            </a:lvl4pPr>
            <a:lvl5pPr lvl="4" marR="0" rtl="0" algn="l">
              <a:lnSpc>
                <a:spcPct val="90000"/>
              </a:lnSpc>
              <a:spcBef>
                <a:spcPts val="0"/>
              </a:spcBef>
              <a:spcAft>
                <a:spcPts val="0"/>
              </a:spcAft>
              <a:buSzPts val="1400"/>
              <a:buNone/>
              <a:defRPr b="0" i="0" sz="2960" u="none" cap="none" strike="noStrike">
                <a:solidFill>
                  <a:srgbClr val="191919"/>
                </a:solidFill>
                <a:latin typeface="Helvetica Neue Light"/>
                <a:ea typeface="Helvetica Neue Light"/>
                <a:cs typeface="Helvetica Neue Light"/>
                <a:sym typeface="Helvetica Neue Light"/>
              </a:defRPr>
            </a:lvl5pPr>
            <a:lvl6pPr lvl="5" marR="0" rtl="0" algn="l">
              <a:lnSpc>
                <a:spcPct val="90000"/>
              </a:lnSpc>
              <a:spcBef>
                <a:spcPts val="0"/>
              </a:spcBef>
              <a:spcAft>
                <a:spcPts val="0"/>
              </a:spcAft>
              <a:buSzPts val="1400"/>
              <a:buNone/>
              <a:defRPr b="0" i="0" sz="2960" u="none" cap="none" strike="noStrike">
                <a:solidFill>
                  <a:srgbClr val="191919"/>
                </a:solidFill>
                <a:latin typeface="Helvetica Neue Light"/>
                <a:ea typeface="Helvetica Neue Light"/>
                <a:cs typeface="Helvetica Neue Light"/>
                <a:sym typeface="Helvetica Neue Light"/>
              </a:defRPr>
            </a:lvl6pPr>
            <a:lvl7pPr lvl="6" marR="0" rtl="0" algn="l">
              <a:lnSpc>
                <a:spcPct val="90000"/>
              </a:lnSpc>
              <a:spcBef>
                <a:spcPts val="0"/>
              </a:spcBef>
              <a:spcAft>
                <a:spcPts val="0"/>
              </a:spcAft>
              <a:buSzPts val="1400"/>
              <a:buNone/>
              <a:defRPr b="0" i="0" sz="2960" u="none" cap="none" strike="noStrike">
                <a:solidFill>
                  <a:srgbClr val="191919"/>
                </a:solidFill>
                <a:latin typeface="Helvetica Neue Light"/>
                <a:ea typeface="Helvetica Neue Light"/>
                <a:cs typeface="Helvetica Neue Light"/>
                <a:sym typeface="Helvetica Neue Light"/>
              </a:defRPr>
            </a:lvl7pPr>
            <a:lvl8pPr lvl="7" marR="0" rtl="0" algn="l">
              <a:lnSpc>
                <a:spcPct val="90000"/>
              </a:lnSpc>
              <a:spcBef>
                <a:spcPts val="0"/>
              </a:spcBef>
              <a:spcAft>
                <a:spcPts val="0"/>
              </a:spcAft>
              <a:buSzPts val="1400"/>
              <a:buNone/>
              <a:defRPr b="0" i="0" sz="2960" u="none" cap="none" strike="noStrike">
                <a:solidFill>
                  <a:srgbClr val="191919"/>
                </a:solidFill>
                <a:latin typeface="Helvetica Neue Light"/>
                <a:ea typeface="Helvetica Neue Light"/>
                <a:cs typeface="Helvetica Neue Light"/>
                <a:sym typeface="Helvetica Neue Light"/>
              </a:defRPr>
            </a:lvl8pPr>
            <a:lvl9pPr lvl="8" marR="0" rtl="0" algn="l">
              <a:lnSpc>
                <a:spcPct val="90000"/>
              </a:lnSpc>
              <a:spcBef>
                <a:spcPts val="0"/>
              </a:spcBef>
              <a:spcAft>
                <a:spcPts val="0"/>
              </a:spcAft>
              <a:buSzPts val="1400"/>
              <a:buNone/>
              <a:defRPr b="0" i="0" sz="2960" u="none" cap="none" strike="noStrike">
                <a:solidFill>
                  <a:srgbClr val="191919"/>
                </a:solidFill>
                <a:latin typeface="Helvetica Neue Light"/>
                <a:ea typeface="Helvetica Neue Light"/>
                <a:cs typeface="Helvetica Neue Light"/>
                <a:sym typeface="Helvetica Neue Light"/>
              </a:defRPr>
            </a:lvl9pPr>
          </a:lstStyle>
          <a:p/>
        </p:txBody>
      </p:sp>
      <p:sp>
        <p:nvSpPr>
          <p:cNvPr id="495" name="Google Shape;495;p45"/>
          <p:cNvSpPr txBox="1"/>
          <p:nvPr>
            <p:ph idx="11" type="ftr"/>
          </p:nvPr>
        </p:nvSpPr>
        <p:spPr>
          <a:xfrm>
            <a:off x="210312" y="607345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chemeClr val="dk1"/>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xit">
  <p:cSld name="Exit">
    <p:bg>
      <p:bgPr>
        <a:solidFill>
          <a:srgbClr val="051243"/>
        </a:solidFill>
      </p:bgPr>
    </p:bg>
    <p:spTree>
      <p:nvGrpSpPr>
        <p:cNvPr id="496" name="Shape 496"/>
        <p:cNvGrpSpPr/>
        <p:nvPr/>
      </p:nvGrpSpPr>
      <p:grpSpPr>
        <a:xfrm>
          <a:off x="0" y="0"/>
          <a:ext cx="0" cy="0"/>
          <a:chOff x="0" y="0"/>
          <a:chExt cx="0" cy="0"/>
        </a:xfrm>
      </p:grpSpPr>
      <p:grpSp>
        <p:nvGrpSpPr>
          <p:cNvPr id="497" name="Google Shape;497;p52"/>
          <p:cNvGrpSpPr/>
          <p:nvPr/>
        </p:nvGrpSpPr>
        <p:grpSpPr>
          <a:xfrm>
            <a:off x="-146307" y="-147320"/>
            <a:ext cx="12485627" cy="7152640"/>
            <a:chOff x="-109730" y="-110490"/>
            <a:chExt cx="9364220" cy="5364480"/>
          </a:xfrm>
        </p:grpSpPr>
        <p:grpSp>
          <p:nvGrpSpPr>
            <p:cNvPr id="498" name="Google Shape;498;p52"/>
            <p:cNvGrpSpPr/>
            <p:nvPr/>
          </p:nvGrpSpPr>
          <p:grpSpPr>
            <a:xfrm>
              <a:off x="228600" y="-110490"/>
              <a:ext cx="8686732" cy="91440"/>
              <a:chOff x="228600" y="-152400"/>
              <a:chExt cx="8686732" cy="152400"/>
            </a:xfrm>
          </p:grpSpPr>
          <p:cxnSp>
            <p:nvCxnSpPr>
              <p:cNvPr id="499" name="Google Shape;499;p52"/>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00" name="Google Shape;500;p52"/>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01" name="Google Shape;501;p52"/>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02" name="Google Shape;502;p52"/>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03" name="Google Shape;503;p52"/>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04" name="Google Shape;504;p52"/>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05" name="Google Shape;505;p52"/>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06" name="Google Shape;506;p52"/>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07" name="Google Shape;507;p52"/>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08" name="Google Shape;508;p52"/>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09" name="Google Shape;509;p52"/>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510" name="Google Shape;510;p52"/>
            <p:cNvGrpSpPr/>
            <p:nvPr/>
          </p:nvGrpSpPr>
          <p:grpSpPr>
            <a:xfrm>
              <a:off x="228600" y="5162550"/>
              <a:ext cx="8686732" cy="91440"/>
              <a:chOff x="228600" y="5143500"/>
              <a:chExt cx="8686732" cy="152400"/>
            </a:xfrm>
          </p:grpSpPr>
          <p:cxnSp>
            <p:nvCxnSpPr>
              <p:cNvPr id="511" name="Google Shape;511;p52"/>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512" name="Google Shape;512;p52"/>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513" name="Google Shape;513;p52"/>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514" name="Google Shape;514;p52"/>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515" name="Google Shape;515;p52"/>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516" name="Google Shape;516;p52"/>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517" name="Google Shape;517;p52"/>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518" name="Google Shape;518;p52"/>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519" name="Google Shape;519;p52"/>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520" name="Google Shape;520;p52"/>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521" name="Google Shape;521;p52"/>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522" name="Google Shape;522;p52"/>
            <p:cNvGrpSpPr/>
            <p:nvPr/>
          </p:nvGrpSpPr>
          <p:grpSpPr>
            <a:xfrm>
              <a:off x="-109730" y="237744"/>
              <a:ext cx="91440" cy="4664456"/>
              <a:chOff x="-109730" y="237744"/>
              <a:chExt cx="91440" cy="4664456"/>
            </a:xfrm>
          </p:grpSpPr>
          <p:cxnSp>
            <p:nvCxnSpPr>
              <p:cNvPr id="523" name="Google Shape;523;p52"/>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524" name="Google Shape;524;p52"/>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525" name="Google Shape;525;p52"/>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526" name="Google Shape;526;p52"/>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527" name="Google Shape;527;p52"/>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528" name="Google Shape;528;p52"/>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529" name="Google Shape;529;p52"/>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530" name="Google Shape;530;p52"/>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531" name="Google Shape;531;p52"/>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532" name="Google Shape;532;p52"/>
            <p:cNvGrpSpPr/>
            <p:nvPr/>
          </p:nvGrpSpPr>
          <p:grpSpPr>
            <a:xfrm>
              <a:off x="9163050" y="237744"/>
              <a:ext cx="91440" cy="4663440"/>
              <a:chOff x="-109730" y="231394"/>
              <a:chExt cx="91440" cy="4663440"/>
            </a:xfrm>
          </p:grpSpPr>
          <p:cxnSp>
            <p:nvCxnSpPr>
              <p:cNvPr id="533" name="Google Shape;533;p52"/>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534" name="Google Shape;534;p52"/>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535" name="Google Shape;535;p52"/>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536" name="Google Shape;536;p52"/>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537" name="Google Shape;537;p52"/>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538" name="Google Shape;538;p52"/>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539" name="Google Shape;539;p52"/>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540" name="Google Shape;540;p52"/>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541" name="Google Shape;541;p52"/>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pic>
        <p:nvPicPr>
          <p:cNvPr id="542" name="Google Shape;542;p52"/>
          <p:cNvPicPr preferRelativeResize="0"/>
          <p:nvPr/>
        </p:nvPicPr>
        <p:blipFill rotWithShape="1">
          <a:blip r:embed="rId2">
            <a:alphaModFix/>
          </a:blip>
          <a:srcRect b="0" l="0" r="0" t="0"/>
          <a:stretch/>
        </p:blipFill>
        <p:spPr>
          <a:xfrm>
            <a:off x="5449953" y="3165952"/>
            <a:ext cx="1292094" cy="526097"/>
          </a:xfrm>
          <a:prstGeom prst="rect">
            <a:avLst/>
          </a:prstGeom>
          <a:noFill/>
          <a:ln>
            <a:noFill/>
          </a:ln>
        </p:spPr>
      </p:pic>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BM Confidential">
  <p:cSld name="Title - IBM Confidential">
    <p:bg>
      <p:bgPr>
        <a:solidFill>
          <a:schemeClr val="dk1"/>
        </a:solidFill>
      </p:bgPr>
    </p:bg>
    <p:spTree>
      <p:nvGrpSpPr>
        <p:cNvPr id="543" name="Shape 543"/>
        <p:cNvGrpSpPr/>
        <p:nvPr/>
      </p:nvGrpSpPr>
      <p:grpSpPr>
        <a:xfrm>
          <a:off x="0" y="0"/>
          <a:ext cx="0" cy="0"/>
          <a:chOff x="0" y="0"/>
          <a:chExt cx="0" cy="0"/>
        </a:xfrm>
      </p:grpSpPr>
      <p:sp>
        <p:nvSpPr>
          <p:cNvPr id="544" name="Google Shape;544;p53"/>
          <p:cNvSpPr/>
          <p:nvPr/>
        </p:nvSpPr>
        <p:spPr>
          <a:xfrm>
            <a:off x="0" y="3425952"/>
            <a:ext cx="12192000" cy="3432048"/>
          </a:xfrm>
          <a:prstGeom prst="rect">
            <a:avLst/>
          </a:prstGeom>
          <a:solidFill>
            <a:srgbClr val="054ADA"/>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545" name="Google Shape;545;p53"/>
          <p:cNvGrpSpPr/>
          <p:nvPr/>
        </p:nvGrpSpPr>
        <p:grpSpPr>
          <a:xfrm>
            <a:off x="-146307" y="-147320"/>
            <a:ext cx="12485627" cy="7152640"/>
            <a:chOff x="-109730" y="-110490"/>
            <a:chExt cx="9364220" cy="5364480"/>
          </a:xfrm>
        </p:grpSpPr>
        <p:grpSp>
          <p:nvGrpSpPr>
            <p:cNvPr id="546" name="Google Shape;546;p53"/>
            <p:cNvGrpSpPr/>
            <p:nvPr/>
          </p:nvGrpSpPr>
          <p:grpSpPr>
            <a:xfrm>
              <a:off x="228600" y="-110490"/>
              <a:ext cx="8686732" cy="91440"/>
              <a:chOff x="228600" y="-152400"/>
              <a:chExt cx="8686732" cy="152400"/>
            </a:xfrm>
          </p:grpSpPr>
          <p:cxnSp>
            <p:nvCxnSpPr>
              <p:cNvPr id="547" name="Google Shape;547;p53"/>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48" name="Google Shape;548;p53"/>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49" name="Google Shape;549;p53"/>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50" name="Google Shape;550;p53"/>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51" name="Google Shape;551;p53"/>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52" name="Google Shape;552;p53"/>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53" name="Google Shape;553;p53"/>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54" name="Google Shape;554;p53"/>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55" name="Google Shape;555;p53"/>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56" name="Google Shape;556;p53"/>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57" name="Google Shape;557;p53"/>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558" name="Google Shape;558;p53"/>
            <p:cNvGrpSpPr/>
            <p:nvPr/>
          </p:nvGrpSpPr>
          <p:grpSpPr>
            <a:xfrm>
              <a:off x="228600" y="5162550"/>
              <a:ext cx="8686732" cy="91440"/>
              <a:chOff x="228600" y="5143500"/>
              <a:chExt cx="8686732" cy="152400"/>
            </a:xfrm>
          </p:grpSpPr>
          <p:cxnSp>
            <p:nvCxnSpPr>
              <p:cNvPr id="559" name="Google Shape;559;p53"/>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560" name="Google Shape;560;p53"/>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561" name="Google Shape;561;p53"/>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562" name="Google Shape;562;p53"/>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563" name="Google Shape;563;p53"/>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564" name="Google Shape;564;p53"/>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565" name="Google Shape;565;p53"/>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566" name="Google Shape;566;p53"/>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567" name="Google Shape;567;p53"/>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568" name="Google Shape;568;p53"/>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569" name="Google Shape;569;p53"/>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570" name="Google Shape;570;p53"/>
            <p:cNvGrpSpPr/>
            <p:nvPr/>
          </p:nvGrpSpPr>
          <p:grpSpPr>
            <a:xfrm>
              <a:off x="-109730" y="237744"/>
              <a:ext cx="91440" cy="4664456"/>
              <a:chOff x="-109730" y="237744"/>
              <a:chExt cx="91440" cy="4664456"/>
            </a:xfrm>
          </p:grpSpPr>
          <p:cxnSp>
            <p:nvCxnSpPr>
              <p:cNvPr id="571" name="Google Shape;571;p53"/>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572" name="Google Shape;572;p53"/>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573" name="Google Shape;573;p53"/>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574" name="Google Shape;574;p53"/>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575" name="Google Shape;575;p53"/>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576" name="Google Shape;576;p53"/>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577" name="Google Shape;577;p53"/>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578" name="Google Shape;578;p53"/>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579" name="Google Shape;579;p53"/>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580" name="Google Shape;580;p53"/>
            <p:cNvGrpSpPr/>
            <p:nvPr/>
          </p:nvGrpSpPr>
          <p:grpSpPr>
            <a:xfrm>
              <a:off x="9163050" y="237744"/>
              <a:ext cx="91440" cy="4663440"/>
              <a:chOff x="-109730" y="231394"/>
              <a:chExt cx="91440" cy="4663440"/>
            </a:xfrm>
          </p:grpSpPr>
          <p:cxnSp>
            <p:nvCxnSpPr>
              <p:cNvPr id="581" name="Google Shape;581;p53"/>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582" name="Google Shape;582;p53"/>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583" name="Google Shape;583;p53"/>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584" name="Google Shape;584;p53"/>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585" name="Google Shape;585;p53"/>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586" name="Google Shape;586;p53"/>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587" name="Google Shape;587;p53"/>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588" name="Google Shape;588;p53"/>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589" name="Google Shape;589;p53"/>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590" name="Google Shape;590;p53"/>
          <p:cNvSpPr txBox="1"/>
          <p:nvPr>
            <p:ph idx="1" type="body"/>
          </p:nvPr>
        </p:nvSpPr>
        <p:spPr>
          <a:xfrm>
            <a:off x="218506" y="316992"/>
            <a:ext cx="8925495" cy="225551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6120"/>
              <a:buFont typeface="Noto Sans Symbols"/>
              <a:buNone/>
              <a:defRPr b="0" i="0" sz="6800" u="none" cap="none" strike="noStrike">
                <a:solidFill>
                  <a:schemeClr val="lt1"/>
                </a:solidFill>
                <a:latin typeface="IBM Plex Sans Light"/>
                <a:ea typeface="IBM Plex Sans Light"/>
                <a:cs typeface="IBM Plex Sans Light"/>
                <a:sym typeface="IBM Plex Sans Light"/>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591" name="Google Shape;591;p53"/>
          <p:cNvSpPr txBox="1"/>
          <p:nvPr>
            <p:ph idx="2" type="body"/>
          </p:nvPr>
        </p:nvSpPr>
        <p:spPr>
          <a:xfrm>
            <a:off x="304800" y="3733800"/>
            <a:ext cx="5486400" cy="225856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600"/>
              </a:spcBef>
              <a:spcAft>
                <a:spcPts val="0"/>
              </a:spcAft>
              <a:buClr>
                <a:schemeClr val="lt1"/>
              </a:buClr>
              <a:buSzPts val="1620"/>
              <a:buFont typeface="Noto Sans Symbols"/>
              <a:buNone/>
              <a:defRPr b="0" i="0" sz="18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592" name="Google Shape;592;p53"/>
          <p:cNvSpPr txBox="1"/>
          <p:nvPr>
            <p:ph idx="3" type="body"/>
          </p:nvPr>
        </p:nvSpPr>
        <p:spPr>
          <a:xfrm>
            <a:off x="6400799" y="3733800"/>
            <a:ext cx="5177345" cy="225856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600"/>
              </a:spcBef>
              <a:spcAft>
                <a:spcPts val="0"/>
              </a:spcAft>
              <a:buClr>
                <a:schemeClr val="lt1"/>
              </a:buClr>
              <a:buSzPts val="1620"/>
              <a:buFont typeface="Noto Sans Symbols"/>
              <a:buNone/>
              <a:defRPr b="0" i="0" sz="18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grpSp>
        <p:nvGrpSpPr>
          <p:cNvPr id="593" name="Google Shape;593;p53"/>
          <p:cNvGrpSpPr/>
          <p:nvPr/>
        </p:nvGrpSpPr>
        <p:grpSpPr>
          <a:xfrm>
            <a:off x="-146307" y="-147320"/>
            <a:ext cx="12485627" cy="7152640"/>
            <a:chOff x="-109730" y="-110490"/>
            <a:chExt cx="9364220" cy="5364480"/>
          </a:xfrm>
        </p:grpSpPr>
        <p:grpSp>
          <p:nvGrpSpPr>
            <p:cNvPr id="594" name="Google Shape;594;p53"/>
            <p:cNvGrpSpPr/>
            <p:nvPr/>
          </p:nvGrpSpPr>
          <p:grpSpPr>
            <a:xfrm>
              <a:off x="228600" y="-110490"/>
              <a:ext cx="8686732" cy="91440"/>
              <a:chOff x="228600" y="-152400"/>
              <a:chExt cx="8686732" cy="152400"/>
            </a:xfrm>
          </p:grpSpPr>
          <p:cxnSp>
            <p:nvCxnSpPr>
              <p:cNvPr id="595" name="Google Shape;595;p53"/>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96" name="Google Shape;596;p53"/>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97" name="Google Shape;597;p53"/>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98" name="Google Shape;598;p53"/>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599" name="Google Shape;599;p53"/>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600" name="Google Shape;600;p53"/>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601" name="Google Shape;601;p53"/>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602" name="Google Shape;602;p53"/>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603" name="Google Shape;603;p53"/>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604" name="Google Shape;604;p53"/>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605" name="Google Shape;605;p53"/>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606" name="Google Shape;606;p53"/>
            <p:cNvGrpSpPr/>
            <p:nvPr/>
          </p:nvGrpSpPr>
          <p:grpSpPr>
            <a:xfrm>
              <a:off x="228600" y="5162550"/>
              <a:ext cx="8686732" cy="91440"/>
              <a:chOff x="228600" y="5143500"/>
              <a:chExt cx="8686732" cy="152400"/>
            </a:xfrm>
          </p:grpSpPr>
          <p:cxnSp>
            <p:nvCxnSpPr>
              <p:cNvPr id="607" name="Google Shape;607;p53"/>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608" name="Google Shape;608;p53"/>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609" name="Google Shape;609;p53"/>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610" name="Google Shape;610;p53"/>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611" name="Google Shape;611;p53"/>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612" name="Google Shape;612;p53"/>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613" name="Google Shape;613;p53"/>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614" name="Google Shape;614;p53"/>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615" name="Google Shape;615;p53"/>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616" name="Google Shape;616;p53"/>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617" name="Google Shape;617;p53"/>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618" name="Google Shape;618;p53"/>
            <p:cNvGrpSpPr/>
            <p:nvPr/>
          </p:nvGrpSpPr>
          <p:grpSpPr>
            <a:xfrm>
              <a:off x="-109730" y="237744"/>
              <a:ext cx="91440" cy="4664456"/>
              <a:chOff x="-109730" y="237744"/>
              <a:chExt cx="91440" cy="4664456"/>
            </a:xfrm>
          </p:grpSpPr>
          <p:cxnSp>
            <p:nvCxnSpPr>
              <p:cNvPr id="619" name="Google Shape;619;p53"/>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620" name="Google Shape;620;p53"/>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621" name="Google Shape;621;p53"/>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622" name="Google Shape;622;p53"/>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623" name="Google Shape;623;p53"/>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624" name="Google Shape;624;p53"/>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625" name="Google Shape;625;p53"/>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626" name="Google Shape;626;p53"/>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627" name="Google Shape;627;p53"/>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628" name="Google Shape;628;p53"/>
            <p:cNvGrpSpPr/>
            <p:nvPr/>
          </p:nvGrpSpPr>
          <p:grpSpPr>
            <a:xfrm>
              <a:off x="9163050" y="237744"/>
              <a:ext cx="91440" cy="4663440"/>
              <a:chOff x="-109730" y="231394"/>
              <a:chExt cx="91440" cy="4663440"/>
            </a:xfrm>
          </p:grpSpPr>
          <p:cxnSp>
            <p:nvCxnSpPr>
              <p:cNvPr id="629" name="Google Shape;629;p53"/>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630" name="Google Shape;630;p53"/>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631" name="Google Shape;631;p53"/>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632" name="Google Shape;632;p53"/>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633" name="Google Shape;633;p53"/>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634" name="Google Shape;634;p53"/>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635" name="Google Shape;635;p53"/>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636" name="Google Shape;636;p53"/>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637" name="Google Shape;637;p53"/>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638" name="Google Shape;638;p53"/>
          <p:cNvSpPr/>
          <p:nvPr/>
        </p:nvSpPr>
        <p:spPr>
          <a:xfrm>
            <a:off x="10156415" y="6102524"/>
            <a:ext cx="1730695" cy="448056"/>
          </a:xfrm>
          <a:prstGeom prst="rect">
            <a:avLst/>
          </a:prstGeom>
          <a:solidFill>
            <a:srgbClr val="051243"/>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639" name="Google Shape;639;p53"/>
          <p:cNvSpPr txBox="1"/>
          <p:nvPr/>
        </p:nvSpPr>
        <p:spPr>
          <a:xfrm>
            <a:off x="10359560" y="6135492"/>
            <a:ext cx="1331795" cy="339132"/>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en-US" sz="1200">
                <a:solidFill>
                  <a:schemeClr val="dk1"/>
                </a:solidFill>
                <a:latin typeface="IBM Plex Sans Light"/>
                <a:ea typeface="IBM Plex Sans Light"/>
                <a:cs typeface="IBM Plex Sans Light"/>
                <a:sym typeface="IBM Plex Sans Light"/>
              </a:rPr>
              <a:t>IBM Confidential </a:t>
            </a:r>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at's next">
  <p:cSld name="What's next">
    <p:bg>
      <p:bgPr>
        <a:solidFill>
          <a:srgbClr val="054ADA"/>
        </a:solidFill>
      </p:bgPr>
    </p:bg>
    <p:spTree>
      <p:nvGrpSpPr>
        <p:cNvPr id="640" name="Shape 640"/>
        <p:cNvGrpSpPr/>
        <p:nvPr/>
      </p:nvGrpSpPr>
      <p:grpSpPr>
        <a:xfrm>
          <a:off x="0" y="0"/>
          <a:ext cx="0" cy="0"/>
          <a:chOff x="0" y="0"/>
          <a:chExt cx="0" cy="0"/>
        </a:xfrm>
      </p:grpSpPr>
      <p:sp>
        <p:nvSpPr>
          <p:cNvPr id="641" name="Google Shape;641;p54"/>
          <p:cNvSpPr/>
          <p:nvPr/>
        </p:nvSpPr>
        <p:spPr>
          <a:xfrm>
            <a:off x="-1" y="3429000"/>
            <a:ext cx="12192000" cy="3424815"/>
          </a:xfrm>
          <a:prstGeom prst="rect">
            <a:avLst/>
          </a:prstGeom>
          <a:solidFill>
            <a:srgbClr val="051243"/>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642" name="Google Shape;642;p54"/>
          <p:cNvSpPr txBox="1"/>
          <p:nvPr>
            <p:ph idx="11" type="ftr"/>
          </p:nvPr>
        </p:nvSpPr>
        <p:spPr>
          <a:xfrm>
            <a:off x="210312" y="607345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chemeClr val="dk1"/>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643" name="Google Shape;643;p54"/>
          <p:cNvSpPr txBox="1"/>
          <p:nvPr/>
        </p:nvSpPr>
        <p:spPr>
          <a:xfrm>
            <a:off x="189730" y="317500"/>
            <a:ext cx="5906269" cy="48133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None/>
            </a:pPr>
            <a:r>
              <a:rPr b="0" i="0" lang="en-US" sz="7200">
                <a:solidFill>
                  <a:schemeClr val="dk1"/>
                </a:solidFill>
                <a:latin typeface="IBM Plex Sans Light"/>
                <a:ea typeface="IBM Plex Sans Light"/>
                <a:cs typeface="IBM Plex Sans Light"/>
                <a:sym typeface="IBM Plex Sans Light"/>
              </a:rPr>
              <a:t>What’s next?</a:t>
            </a:r>
            <a:endParaRPr/>
          </a:p>
        </p:txBody>
      </p:sp>
      <p:sp>
        <p:nvSpPr>
          <p:cNvPr id="644" name="Google Shape;644;p54"/>
          <p:cNvSpPr txBox="1"/>
          <p:nvPr>
            <p:ph idx="1" type="body"/>
          </p:nvPr>
        </p:nvSpPr>
        <p:spPr>
          <a:xfrm>
            <a:off x="304800" y="3733800"/>
            <a:ext cx="5486400" cy="3810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600"/>
              </a:spcBef>
              <a:spcAft>
                <a:spcPts val="0"/>
              </a:spcAft>
              <a:buClr>
                <a:schemeClr val="lt1"/>
              </a:buClr>
              <a:buSzPts val="1620"/>
              <a:buFont typeface="Noto Sans Symbols"/>
              <a:buNone/>
              <a:defRPr b="1" i="0" sz="18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645" name="Google Shape;645;p54"/>
          <p:cNvSpPr txBox="1"/>
          <p:nvPr>
            <p:ph idx="2" type="body"/>
          </p:nvPr>
        </p:nvSpPr>
        <p:spPr>
          <a:xfrm>
            <a:off x="304800" y="4140200"/>
            <a:ext cx="5486400" cy="185216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600"/>
              </a:spcBef>
              <a:spcAft>
                <a:spcPts val="0"/>
              </a:spcAft>
              <a:buClr>
                <a:schemeClr val="lt1"/>
              </a:buClr>
              <a:buSzPts val="1620"/>
              <a:buFont typeface="Noto Sans Symbols"/>
              <a:buNone/>
              <a:defRPr b="0" i="0" sz="18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646" name="Google Shape;646;p54"/>
          <p:cNvSpPr txBox="1"/>
          <p:nvPr>
            <p:ph idx="3" type="body"/>
          </p:nvPr>
        </p:nvSpPr>
        <p:spPr>
          <a:xfrm>
            <a:off x="6410446" y="3730906"/>
            <a:ext cx="5486400" cy="3810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600"/>
              </a:spcBef>
              <a:spcAft>
                <a:spcPts val="0"/>
              </a:spcAft>
              <a:buClr>
                <a:schemeClr val="lt1"/>
              </a:buClr>
              <a:buSzPts val="1620"/>
              <a:buFont typeface="Noto Sans Symbols"/>
              <a:buNone/>
              <a:defRPr b="1" i="0" sz="18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647" name="Google Shape;647;p54"/>
          <p:cNvSpPr txBox="1"/>
          <p:nvPr>
            <p:ph idx="4" type="body"/>
          </p:nvPr>
        </p:nvSpPr>
        <p:spPr>
          <a:xfrm>
            <a:off x="6410446" y="4137306"/>
            <a:ext cx="5486400" cy="185216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600"/>
              </a:spcBef>
              <a:spcAft>
                <a:spcPts val="0"/>
              </a:spcAft>
              <a:buClr>
                <a:schemeClr val="lt1"/>
              </a:buClr>
              <a:buSzPts val="1620"/>
              <a:buFont typeface="Noto Sans Symbols"/>
              <a:buNone/>
              <a:defRPr b="0" i="0" sz="18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Thank you">
    <p:bg>
      <p:bgPr>
        <a:solidFill>
          <a:srgbClr val="054ADA"/>
        </a:solidFill>
      </p:bgPr>
    </p:bg>
    <p:spTree>
      <p:nvGrpSpPr>
        <p:cNvPr id="648" name="Shape 648"/>
        <p:cNvGrpSpPr/>
        <p:nvPr/>
      </p:nvGrpSpPr>
      <p:grpSpPr>
        <a:xfrm>
          <a:off x="0" y="0"/>
          <a:ext cx="0" cy="0"/>
          <a:chOff x="0" y="0"/>
          <a:chExt cx="0" cy="0"/>
        </a:xfrm>
      </p:grpSpPr>
      <p:sp>
        <p:nvSpPr>
          <p:cNvPr id="649" name="Google Shape;649;p55"/>
          <p:cNvSpPr txBox="1"/>
          <p:nvPr>
            <p:ph idx="11" type="ftr"/>
          </p:nvPr>
        </p:nvSpPr>
        <p:spPr>
          <a:xfrm>
            <a:off x="210312" y="607345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chemeClr val="dk1"/>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650" name="Google Shape;650;p55"/>
          <p:cNvSpPr txBox="1"/>
          <p:nvPr/>
        </p:nvSpPr>
        <p:spPr>
          <a:xfrm>
            <a:off x="189730" y="317500"/>
            <a:ext cx="5906269" cy="48133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None/>
            </a:pPr>
            <a:r>
              <a:rPr b="0" i="0" lang="en-US" sz="7200">
                <a:solidFill>
                  <a:schemeClr val="dk1"/>
                </a:solidFill>
                <a:latin typeface="IBM Plex Sans Light"/>
                <a:ea typeface="IBM Plex Sans Light"/>
                <a:cs typeface="IBM Plex Sans Light"/>
                <a:sym typeface="IBM Plex Sans Light"/>
              </a:rPr>
              <a:t>Thank you</a:t>
            </a:r>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lank">
  <p:cSld name="title, blank">
    <p:spTree>
      <p:nvGrpSpPr>
        <p:cNvPr id="652" name="Shape 652"/>
        <p:cNvGrpSpPr/>
        <p:nvPr/>
      </p:nvGrpSpPr>
      <p:grpSpPr>
        <a:xfrm>
          <a:off x="0" y="0"/>
          <a:ext cx="0" cy="0"/>
          <a:chOff x="0" y="0"/>
          <a:chExt cx="0" cy="0"/>
        </a:xfrm>
      </p:grpSpPr>
      <p:sp>
        <p:nvSpPr>
          <p:cNvPr id="653" name="Google Shape;653;p39"/>
          <p:cNvSpPr txBox="1"/>
          <p:nvPr>
            <p:ph type="title"/>
          </p:nvPr>
        </p:nvSpPr>
        <p:spPr>
          <a:xfrm>
            <a:off x="280416" y="268224"/>
            <a:ext cx="5522976" cy="1072896"/>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SzPts val="1400"/>
              <a:buNone/>
              <a:defRPr b="0" i="0" sz="3200" u="none" cap="none" strike="noStrike">
                <a:solidFill>
                  <a:schemeClr val="lt1"/>
                </a:solidFill>
                <a:latin typeface="IBM Plex Sans"/>
                <a:ea typeface="IBM Plex Sans"/>
                <a:cs typeface="IBM Plex Sans"/>
                <a:sym typeface="IBM Plex Sans"/>
              </a:defRPr>
            </a:lvl1pPr>
            <a:lvl2pPr lvl="1" marR="0" rtl="0" algn="l">
              <a:lnSpc>
                <a:spcPct val="90000"/>
              </a:lnSpc>
              <a:spcBef>
                <a:spcPts val="0"/>
              </a:spcBef>
              <a:spcAft>
                <a:spcPts val="0"/>
              </a:spcAft>
              <a:buSzPts val="1400"/>
              <a:buNone/>
              <a:defRPr b="0" i="0" sz="2960" u="none" cap="none" strike="noStrike">
                <a:solidFill>
                  <a:srgbClr val="191919"/>
                </a:solidFill>
                <a:latin typeface="Helvetica Neue Light"/>
                <a:ea typeface="Helvetica Neue Light"/>
                <a:cs typeface="Helvetica Neue Light"/>
                <a:sym typeface="Helvetica Neue Light"/>
              </a:defRPr>
            </a:lvl2pPr>
            <a:lvl3pPr lvl="2" marR="0" rtl="0" algn="l">
              <a:lnSpc>
                <a:spcPct val="90000"/>
              </a:lnSpc>
              <a:spcBef>
                <a:spcPts val="0"/>
              </a:spcBef>
              <a:spcAft>
                <a:spcPts val="0"/>
              </a:spcAft>
              <a:buSzPts val="1400"/>
              <a:buNone/>
              <a:defRPr b="0" i="0" sz="2960" u="none" cap="none" strike="noStrike">
                <a:solidFill>
                  <a:srgbClr val="191919"/>
                </a:solidFill>
                <a:latin typeface="Helvetica Neue Light"/>
                <a:ea typeface="Helvetica Neue Light"/>
                <a:cs typeface="Helvetica Neue Light"/>
                <a:sym typeface="Helvetica Neue Light"/>
              </a:defRPr>
            </a:lvl3pPr>
            <a:lvl4pPr lvl="3" marR="0" rtl="0" algn="l">
              <a:lnSpc>
                <a:spcPct val="90000"/>
              </a:lnSpc>
              <a:spcBef>
                <a:spcPts val="0"/>
              </a:spcBef>
              <a:spcAft>
                <a:spcPts val="0"/>
              </a:spcAft>
              <a:buSzPts val="1400"/>
              <a:buNone/>
              <a:defRPr b="0" i="0" sz="2960" u="none" cap="none" strike="noStrike">
                <a:solidFill>
                  <a:srgbClr val="191919"/>
                </a:solidFill>
                <a:latin typeface="Helvetica Neue Light"/>
                <a:ea typeface="Helvetica Neue Light"/>
                <a:cs typeface="Helvetica Neue Light"/>
                <a:sym typeface="Helvetica Neue Light"/>
              </a:defRPr>
            </a:lvl4pPr>
            <a:lvl5pPr lvl="4" marR="0" rtl="0" algn="l">
              <a:lnSpc>
                <a:spcPct val="90000"/>
              </a:lnSpc>
              <a:spcBef>
                <a:spcPts val="0"/>
              </a:spcBef>
              <a:spcAft>
                <a:spcPts val="0"/>
              </a:spcAft>
              <a:buSzPts val="1400"/>
              <a:buNone/>
              <a:defRPr b="0" i="0" sz="2960" u="none" cap="none" strike="noStrike">
                <a:solidFill>
                  <a:srgbClr val="191919"/>
                </a:solidFill>
                <a:latin typeface="Helvetica Neue Light"/>
                <a:ea typeface="Helvetica Neue Light"/>
                <a:cs typeface="Helvetica Neue Light"/>
                <a:sym typeface="Helvetica Neue Light"/>
              </a:defRPr>
            </a:lvl5pPr>
            <a:lvl6pPr lvl="5" marR="0" rtl="0" algn="l">
              <a:lnSpc>
                <a:spcPct val="90000"/>
              </a:lnSpc>
              <a:spcBef>
                <a:spcPts val="0"/>
              </a:spcBef>
              <a:spcAft>
                <a:spcPts val="0"/>
              </a:spcAft>
              <a:buSzPts val="1400"/>
              <a:buNone/>
              <a:defRPr b="0" i="0" sz="2960" u="none" cap="none" strike="noStrike">
                <a:solidFill>
                  <a:srgbClr val="191919"/>
                </a:solidFill>
                <a:latin typeface="Helvetica Neue Light"/>
                <a:ea typeface="Helvetica Neue Light"/>
                <a:cs typeface="Helvetica Neue Light"/>
                <a:sym typeface="Helvetica Neue Light"/>
              </a:defRPr>
            </a:lvl6pPr>
            <a:lvl7pPr lvl="6" marR="0" rtl="0" algn="l">
              <a:lnSpc>
                <a:spcPct val="90000"/>
              </a:lnSpc>
              <a:spcBef>
                <a:spcPts val="0"/>
              </a:spcBef>
              <a:spcAft>
                <a:spcPts val="0"/>
              </a:spcAft>
              <a:buSzPts val="1400"/>
              <a:buNone/>
              <a:defRPr b="0" i="0" sz="2960" u="none" cap="none" strike="noStrike">
                <a:solidFill>
                  <a:srgbClr val="191919"/>
                </a:solidFill>
                <a:latin typeface="Helvetica Neue Light"/>
                <a:ea typeface="Helvetica Neue Light"/>
                <a:cs typeface="Helvetica Neue Light"/>
                <a:sym typeface="Helvetica Neue Light"/>
              </a:defRPr>
            </a:lvl7pPr>
            <a:lvl8pPr lvl="7" marR="0" rtl="0" algn="l">
              <a:lnSpc>
                <a:spcPct val="90000"/>
              </a:lnSpc>
              <a:spcBef>
                <a:spcPts val="0"/>
              </a:spcBef>
              <a:spcAft>
                <a:spcPts val="0"/>
              </a:spcAft>
              <a:buSzPts val="1400"/>
              <a:buNone/>
              <a:defRPr b="0" i="0" sz="2960" u="none" cap="none" strike="noStrike">
                <a:solidFill>
                  <a:srgbClr val="191919"/>
                </a:solidFill>
                <a:latin typeface="Helvetica Neue Light"/>
                <a:ea typeface="Helvetica Neue Light"/>
                <a:cs typeface="Helvetica Neue Light"/>
                <a:sym typeface="Helvetica Neue Light"/>
              </a:defRPr>
            </a:lvl8pPr>
            <a:lvl9pPr lvl="8" marR="0" rtl="0" algn="l">
              <a:lnSpc>
                <a:spcPct val="90000"/>
              </a:lnSpc>
              <a:spcBef>
                <a:spcPts val="0"/>
              </a:spcBef>
              <a:spcAft>
                <a:spcPts val="0"/>
              </a:spcAft>
              <a:buSzPts val="1400"/>
              <a:buNone/>
              <a:defRPr b="0" i="0" sz="2960" u="none" cap="none" strike="noStrike">
                <a:solidFill>
                  <a:srgbClr val="191919"/>
                </a:solidFill>
                <a:latin typeface="Helvetica Neue Light"/>
                <a:ea typeface="Helvetica Neue Light"/>
                <a:cs typeface="Helvetica Neue Light"/>
                <a:sym typeface="Helvetica Neue Light"/>
              </a:defRPr>
            </a:lvl9pPr>
          </a:lstStyle>
          <a:p/>
        </p:txBody>
      </p:sp>
      <p:sp>
        <p:nvSpPr>
          <p:cNvPr id="654" name="Google Shape;654;p39"/>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655" name="Google Shape;655;p39"/>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b="0" i="0" sz="1800" u="none" cap="none" strike="noStrike">
                <a:solidFill>
                  <a:schemeClr val="lt1"/>
                </a:solidFill>
                <a:latin typeface="IBM Plex Sans Light"/>
                <a:ea typeface="IBM Plex Sans Light"/>
                <a:cs typeface="IBM Plex Sans Light"/>
                <a:sym typeface="IBM Plex Sans Light"/>
              </a:defRPr>
            </a:lvl1pPr>
            <a:lvl2pPr indent="0" lvl="1" marL="0" marR="0" rtl="0" algn="l">
              <a:spcBef>
                <a:spcPts val="0"/>
              </a:spcBef>
              <a:buNone/>
              <a:defRPr b="0" i="0" sz="1800" u="none" cap="none" strike="noStrike">
                <a:solidFill>
                  <a:schemeClr val="lt1"/>
                </a:solidFill>
                <a:latin typeface="IBM Plex Sans Light"/>
                <a:ea typeface="IBM Plex Sans Light"/>
                <a:cs typeface="IBM Plex Sans Light"/>
                <a:sym typeface="IBM Plex Sans Light"/>
              </a:defRPr>
            </a:lvl2pPr>
            <a:lvl3pPr indent="0" lvl="2" marL="0" marR="0" rtl="0" algn="l">
              <a:spcBef>
                <a:spcPts val="0"/>
              </a:spcBef>
              <a:buNone/>
              <a:defRPr b="0" i="0" sz="1800" u="none" cap="none" strike="noStrike">
                <a:solidFill>
                  <a:schemeClr val="lt1"/>
                </a:solidFill>
                <a:latin typeface="IBM Plex Sans Light"/>
                <a:ea typeface="IBM Plex Sans Light"/>
                <a:cs typeface="IBM Plex Sans Light"/>
                <a:sym typeface="IBM Plex Sans Light"/>
              </a:defRPr>
            </a:lvl3pPr>
            <a:lvl4pPr indent="0" lvl="3" marL="0" marR="0" rtl="0" algn="l">
              <a:spcBef>
                <a:spcPts val="0"/>
              </a:spcBef>
              <a:buNone/>
              <a:defRPr b="0" i="0" sz="1800" u="none" cap="none" strike="noStrike">
                <a:solidFill>
                  <a:schemeClr val="lt1"/>
                </a:solidFill>
                <a:latin typeface="IBM Plex Sans Light"/>
                <a:ea typeface="IBM Plex Sans Light"/>
                <a:cs typeface="IBM Plex Sans Light"/>
                <a:sym typeface="IBM Plex Sans Light"/>
              </a:defRPr>
            </a:lvl4pPr>
            <a:lvl5pPr indent="0" lvl="4" marL="0" marR="0" rtl="0" algn="l">
              <a:spcBef>
                <a:spcPts val="0"/>
              </a:spcBef>
              <a:buNone/>
              <a:defRPr b="0" i="0" sz="1800" u="none" cap="none" strike="noStrike">
                <a:solidFill>
                  <a:schemeClr val="lt1"/>
                </a:solidFill>
                <a:latin typeface="IBM Plex Sans Light"/>
                <a:ea typeface="IBM Plex Sans Light"/>
                <a:cs typeface="IBM Plex Sans Light"/>
                <a:sym typeface="IBM Plex Sans Light"/>
              </a:defRPr>
            </a:lvl5pPr>
            <a:lvl6pPr indent="0" lvl="5" marL="0" marR="0" rtl="0" algn="l">
              <a:spcBef>
                <a:spcPts val="0"/>
              </a:spcBef>
              <a:buNone/>
              <a:defRPr b="0" i="0" sz="1800" u="none" cap="none" strike="noStrike">
                <a:solidFill>
                  <a:schemeClr val="lt1"/>
                </a:solidFill>
                <a:latin typeface="IBM Plex Sans Light"/>
                <a:ea typeface="IBM Plex Sans Light"/>
                <a:cs typeface="IBM Plex Sans Light"/>
                <a:sym typeface="IBM Plex Sans Light"/>
              </a:defRPr>
            </a:lvl6pPr>
            <a:lvl7pPr indent="0" lvl="6" marL="0" marR="0" rtl="0" algn="l">
              <a:spcBef>
                <a:spcPts val="0"/>
              </a:spcBef>
              <a:buNone/>
              <a:defRPr b="0" i="0" sz="1800" u="none" cap="none" strike="noStrike">
                <a:solidFill>
                  <a:schemeClr val="lt1"/>
                </a:solidFill>
                <a:latin typeface="IBM Plex Sans Light"/>
                <a:ea typeface="IBM Plex Sans Light"/>
                <a:cs typeface="IBM Plex Sans Light"/>
                <a:sym typeface="IBM Plex Sans Light"/>
              </a:defRPr>
            </a:lvl7pPr>
            <a:lvl8pPr indent="0" lvl="7" marL="0" marR="0" rtl="0" algn="l">
              <a:spcBef>
                <a:spcPts val="0"/>
              </a:spcBef>
              <a:buNone/>
              <a:defRPr b="0" i="0" sz="1800" u="none" cap="none" strike="noStrike">
                <a:solidFill>
                  <a:schemeClr val="lt1"/>
                </a:solidFill>
                <a:latin typeface="IBM Plex Sans Light"/>
                <a:ea typeface="IBM Plex Sans Light"/>
                <a:cs typeface="IBM Plex Sans Light"/>
                <a:sym typeface="IBM Plex Sans Light"/>
              </a:defRPr>
            </a:lvl8pPr>
            <a:lvl9pPr indent="0" lvl="8" marL="0" marR="0" rtl="0" algn="l">
              <a:spcBef>
                <a:spcPts val="0"/>
              </a:spcBef>
              <a:buNone/>
              <a:defRPr b="0" i="0" sz="1800" u="none" cap="none" strike="noStrike">
                <a:solidFill>
                  <a:schemeClr val="lt1"/>
                </a:solidFill>
                <a:latin typeface="IBM Plex Sans Light"/>
                <a:ea typeface="IBM Plex Sans Light"/>
                <a:cs typeface="IBM Plex Sans Light"/>
                <a:sym typeface="IBM Plex Sans Light"/>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1/4 Left 01">
  <p:cSld name="1_1/4 Left 01">
    <p:spTree>
      <p:nvGrpSpPr>
        <p:cNvPr id="656" name="Shape 656"/>
        <p:cNvGrpSpPr/>
        <p:nvPr/>
      </p:nvGrpSpPr>
      <p:grpSpPr>
        <a:xfrm>
          <a:off x="0" y="0"/>
          <a:ext cx="0" cy="0"/>
          <a:chOff x="0" y="0"/>
          <a:chExt cx="0" cy="0"/>
        </a:xfrm>
      </p:grpSpPr>
      <p:sp>
        <p:nvSpPr>
          <p:cNvPr id="657" name="Google Shape;657;p40"/>
          <p:cNvSpPr/>
          <p:nvPr/>
        </p:nvSpPr>
        <p:spPr>
          <a:xfrm>
            <a:off x="3048000" y="-1"/>
            <a:ext cx="9143990" cy="6857991"/>
          </a:xfrm>
          <a:prstGeom prst="rect">
            <a:avLst/>
          </a:prstGeom>
          <a:solidFill>
            <a:srgbClr val="F2F4F8"/>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658" name="Google Shape;658;p40"/>
          <p:cNvGrpSpPr/>
          <p:nvPr/>
        </p:nvGrpSpPr>
        <p:grpSpPr>
          <a:xfrm>
            <a:off x="-146307" y="-147320"/>
            <a:ext cx="12485627" cy="7152640"/>
            <a:chOff x="-109730" y="-110490"/>
            <a:chExt cx="9364220" cy="5364480"/>
          </a:xfrm>
        </p:grpSpPr>
        <p:grpSp>
          <p:nvGrpSpPr>
            <p:cNvPr id="659" name="Google Shape;659;p40"/>
            <p:cNvGrpSpPr/>
            <p:nvPr/>
          </p:nvGrpSpPr>
          <p:grpSpPr>
            <a:xfrm>
              <a:off x="228600" y="-110490"/>
              <a:ext cx="8686732" cy="91440"/>
              <a:chOff x="228600" y="-152400"/>
              <a:chExt cx="8686732" cy="152400"/>
            </a:xfrm>
          </p:grpSpPr>
          <p:cxnSp>
            <p:nvCxnSpPr>
              <p:cNvPr id="660" name="Google Shape;660;p40"/>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661" name="Google Shape;661;p40"/>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662" name="Google Shape;662;p40"/>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663" name="Google Shape;663;p40"/>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664" name="Google Shape;664;p40"/>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665" name="Google Shape;665;p40"/>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666" name="Google Shape;666;p40"/>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667" name="Google Shape;667;p40"/>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668" name="Google Shape;668;p40"/>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669" name="Google Shape;669;p40"/>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670" name="Google Shape;670;p40"/>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671" name="Google Shape;671;p40"/>
            <p:cNvGrpSpPr/>
            <p:nvPr/>
          </p:nvGrpSpPr>
          <p:grpSpPr>
            <a:xfrm>
              <a:off x="228600" y="5162550"/>
              <a:ext cx="8686732" cy="91440"/>
              <a:chOff x="228600" y="5143500"/>
              <a:chExt cx="8686732" cy="152400"/>
            </a:xfrm>
          </p:grpSpPr>
          <p:cxnSp>
            <p:nvCxnSpPr>
              <p:cNvPr id="672" name="Google Shape;672;p40"/>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673" name="Google Shape;673;p40"/>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674" name="Google Shape;674;p40"/>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675" name="Google Shape;675;p40"/>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676" name="Google Shape;676;p40"/>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677" name="Google Shape;677;p40"/>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678" name="Google Shape;678;p40"/>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679" name="Google Shape;679;p40"/>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680" name="Google Shape;680;p40"/>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681" name="Google Shape;681;p40"/>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682" name="Google Shape;682;p40"/>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683" name="Google Shape;683;p40"/>
            <p:cNvGrpSpPr/>
            <p:nvPr/>
          </p:nvGrpSpPr>
          <p:grpSpPr>
            <a:xfrm>
              <a:off x="-109730" y="237744"/>
              <a:ext cx="91440" cy="4664456"/>
              <a:chOff x="-109730" y="237744"/>
              <a:chExt cx="91440" cy="4664456"/>
            </a:xfrm>
          </p:grpSpPr>
          <p:cxnSp>
            <p:nvCxnSpPr>
              <p:cNvPr id="684" name="Google Shape;684;p40"/>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685" name="Google Shape;685;p40"/>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686" name="Google Shape;686;p40"/>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687" name="Google Shape;687;p40"/>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688" name="Google Shape;688;p40"/>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689" name="Google Shape;689;p40"/>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690" name="Google Shape;690;p40"/>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691" name="Google Shape;691;p40"/>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692" name="Google Shape;692;p40"/>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693" name="Google Shape;693;p40"/>
            <p:cNvGrpSpPr/>
            <p:nvPr/>
          </p:nvGrpSpPr>
          <p:grpSpPr>
            <a:xfrm>
              <a:off x="9163050" y="237744"/>
              <a:ext cx="91440" cy="4663440"/>
              <a:chOff x="-109730" y="231394"/>
              <a:chExt cx="91440" cy="4663440"/>
            </a:xfrm>
          </p:grpSpPr>
          <p:cxnSp>
            <p:nvCxnSpPr>
              <p:cNvPr id="694" name="Google Shape;694;p40"/>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695" name="Google Shape;695;p40"/>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696" name="Google Shape;696;p40"/>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697" name="Google Shape;697;p40"/>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698" name="Google Shape;698;p40"/>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699" name="Google Shape;699;p40"/>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700" name="Google Shape;700;p40"/>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701" name="Google Shape;701;p40"/>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702" name="Google Shape;702;p40"/>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703" name="Google Shape;703;p40"/>
          <p:cNvSpPr txBox="1"/>
          <p:nvPr>
            <p:ph idx="1" type="body"/>
          </p:nvPr>
        </p:nvSpPr>
        <p:spPr>
          <a:xfrm>
            <a:off x="3268818" y="879910"/>
            <a:ext cx="5570382" cy="2546041"/>
          </a:xfrm>
          <a:prstGeom prst="rect">
            <a:avLst/>
          </a:prstGeom>
          <a:noFill/>
          <a:ln>
            <a:noFill/>
          </a:ln>
        </p:spPr>
        <p:txBody>
          <a:bodyPr anchorCtr="0" anchor="t" bIns="45700" lIns="91425" spcFirstLastPara="1" rIns="91425" wrap="square" tIns="45700">
            <a:noAutofit/>
          </a:bodyPr>
          <a:lstStyle>
            <a:lvl1pPr indent="-320040" lvl="0" marL="457200" marR="0" rtl="0" algn="l">
              <a:lnSpc>
                <a:spcPct val="100000"/>
              </a:lnSpc>
              <a:spcBef>
                <a:spcPts val="1467"/>
              </a:spcBef>
              <a:spcAft>
                <a:spcPts val="0"/>
              </a:spcAft>
              <a:buClr>
                <a:schemeClr val="lt1"/>
              </a:buClr>
              <a:buSzPts val="1440"/>
              <a:buFont typeface="Arial"/>
              <a:buChar char="•"/>
              <a:defRPr b="0" i="0" sz="16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chemeClr val="lt1"/>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chemeClr val="lt1"/>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704" name="Google Shape;704;p40"/>
          <p:cNvSpPr txBox="1"/>
          <p:nvPr>
            <p:ph idx="2" type="body"/>
          </p:nvPr>
        </p:nvSpPr>
        <p:spPr>
          <a:xfrm>
            <a:off x="3265818" y="447711"/>
            <a:ext cx="5570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20"/>
              <a:buFont typeface="Noto Sans Symbols"/>
              <a:buNone/>
              <a:defRPr b="1" i="0" sz="18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705" name="Google Shape;705;p40"/>
          <p:cNvSpPr txBox="1"/>
          <p:nvPr>
            <p:ph idx="11" type="ftr"/>
          </p:nvPr>
        </p:nvSpPr>
        <p:spPr>
          <a:xfrm>
            <a:off x="209015" y="6069018"/>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706" name="Google Shape;706;p40"/>
          <p:cNvSpPr txBox="1"/>
          <p:nvPr>
            <p:ph idx="3" type="body"/>
          </p:nvPr>
        </p:nvSpPr>
        <p:spPr>
          <a:xfrm>
            <a:off x="228600" y="326928"/>
            <a:ext cx="2446830" cy="1383983"/>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07" name="Shape 707"/>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split background)">
  <p:cSld name="title, text (split background)">
    <p:spTree>
      <p:nvGrpSpPr>
        <p:cNvPr id="41" name="Shape 41"/>
        <p:cNvGrpSpPr/>
        <p:nvPr/>
      </p:nvGrpSpPr>
      <p:grpSpPr>
        <a:xfrm>
          <a:off x="0" y="0"/>
          <a:ext cx="0" cy="0"/>
          <a:chOff x="0" y="0"/>
          <a:chExt cx="0" cy="0"/>
        </a:xfrm>
      </p:grpSpPr>
      <p:sp>
        <p:nvSpPr>
          <p:cNvPr id="42" name="Google Shape;42;p48"/>
          <p:cNvSpPr txBox="1"/>
          <p:nvPr>
            <p:ph type="title"/>
          </p:nvPr>
        </p:nvSpPr>
        <p:spPr>
          <a:xfrm>
            <a:off x="280419" y="268224"/>
            <a:ext cx="5522885" cy="572617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2"/>
              </a:buClr>
              <a:buSzPts val="1400"/>
              <a:buFont typeface="IBM Plex Sans Light"/>
              <a:buNone/>
              <a:defRPr/>
            </a:lvl1pPr>
            <a:lvl2pPr lvl="1" algn="l">
              <a:lnSpc>
                <a:spcPct val="90000"/>
              </a:lnSpc>
              <a:spcBef>
                <a:spcPts val="0"/>
              </a:spcBef>
              <a:spcAft>
                <a:spcPts val="0"/>
              </a:spcAft>
              <a:buClr>
                <a:srgbClr val="000000"/>
              </a:buClr>
              <a:buSzPts val="1400"/>
              <a:buFont typeface="IBM Plex Sans Light"/>
              <a:buNone/>
              <a:defRPr/>
            </a:lvl2pPr>
            <a:lvl3pPr lvl="2" algn="l">
              <a:lnSpc>
                <a:spcPct val="90000"/>
              </a:lnSpc>
              <a:spcBef>
                <a:spcPts val="0"/>
              </a:spcBef>
              <a:spcAft>
                <a:spcPts val="0"/>
              </a:spcAft>
              <a:buClr>
                <a:srgbClr val="000000"/>
              </a:buClr>
              <a:buSzPts val="1400"/>
              <a:buFont typeface="IBM Plex Sans Light"/>
              <a:buNone/>
              <a:defRPr/>
            </a:lvl3pPr>
            <a:lvl4pPr lvl="3" algn="l">
              <a:lnSpc>
                <a:spcPct val="90000"/>
              </a:lnSpc>
              <a:spcBef>
                <a:spcPts val="0"/>
              </a:spcBef>
              <a:spcAft>
                <a:spcPts val="0"/>
              </a:spcAft>
              <a:buClr>
                <a:srgbClr val="000000"/>
              </a:buClr>
              <a:buSzPts val="1400"/>
              <a:buFont typeface="IBM Plex Sans Light"/>
              <a:buNone/>
              <a:defRPr/>
            </a:lvl4pPr>
            <a:lvl5pPr lvl="4" algn="l">
              <a:lnSpc>
                <a:spcPct val="90000"/>
              </a:lnSpc>
              <a:spcBef>
                <a:spcPts val="0"/>
              </a:spcBef>
              <a:spcAft>
                <a:spcPts val="0"/>
              </a:spcAft>
              <a:buClr>
                <a:srgbClr val="000000"/>
              </a:buClr>
              <a:buSzPts val="1400"/>
              <a:buFont typeface="IBM Plex Sans Light"/>
              <a:buNone/>
              <a:defRPr/>
            </a:lvl5pPr>
            <a:lvl6pPr lvl="5" algn="l">
              <a:lnSpc>
                <a:spcPct val="90000"/>
              </a:lnSpc>
              <a:spcBef>
                <a:spcPts val="0"/>
              </a:spcBef>
              <a:spcAft>
                <a:spcPts val="0"/>
              </a:spcAft>
              <a:buClr>
                <a:srgbClr val="000000"/>
              </a:buClr>
              <a:buSzPts val="1400"/>
              <a:buFont typeface="IBM Plex Sans Light"/>
              <a:buNone/>
              <a:defRPr/>
            </a:lvl6pPr>
            <a:lvl7pPr lvl="6" algn="l">
              <a:lnSpc>
                <a:spcPct val="90000"/>
              </a:lnSpc>
              <a:spcBef>
                <a:spcPts val="0"/>
              </a:spcBef>
              <a:spcAft>
                <a:spcPts val="0"/>
              </a:spcAft>
              <a:buClr>
                <a:srgbClr val="000000"/>
              </a:buClr>
              <a:buSzPts val="1400"/>
              <a:buFont typeface="IBM Plex Sans Light"/>
              <a:buNone/>
              <a:defRPr/>
            </a:lvl7pPr>
            <a:lvl8pPr lvl="7" algn="l">
              <a:lnSpc>
                <a:spcPct val="90000"/>
              </a:lnSpc>
              <a:spcBef>
                <a:spcPts val="0"/>
              </a:spcBef>
              <a:spcAft>
                <a:spcPts val="0"/>
              </a:spcAft>
              <a:buClr>
                <a:srgbClr val="000000"/>
              </a:buClr>
              <a:buSzPts val="1400"/>
              <a:buFont typeface="IBM Plex Sans Light"/>
              <a:buNone/>
              <a:defRPr/>
            </a:lvl8pPr>
            <a:lvl9pPr lvl="8" algn="l">
              <a:lnSpc>
                <a:spcPct val="90000"/>
              </a:lnSpc>
              <a:spcBef>
                <a:spcPts val="0"/>
              </a:spcBef>
              <a:spcAft>
                <a:spcPts val="0"/>
              </a:spcAft>
              <a:buClr>
                <a:srgbClr val="000000"/>
              </a:buClr>
              <a:buSzPts val="1400"/>
              <a:buFont typeface="IBM Plex Sans Light"/>
              <a:buNone/>
              <a:defRPr/>
            </a:lvl9pPr>
          </a:lstStyle>
          <a:p/>
        </p:txBody>
      </p:sp>
      <p:sp>
        <p:nvSpPr>
          <p:cNvPr id="43" name="Google Shape;43;p48"/>
          <p:cNvSpPr/>
          <p:nvPr/>
        </p:nvSpPr>
        <p:spPr>
          <a:xfrm>
            <a:off x="6096000" y="0"/>
            <a:ext cx="6096000" cy="6858000"/>
          </a:xfrm>
          <a:prstGeom prst="rect">
            <a:avLst/>
          </a:prstGeom>
          <a:solidFill>
            <a:schemeClr val="accent2"/>
          </a:solidFill>
          <a:ln>
            <a:noFill/>
          </a:ln>
        </p:spPr>
        <p:txBody>
          <a:bodyPr anchorCtr="0" anchor="ctr" bIns="0" lIns="0" spcFirstLastPara="1" rIns="0" wrap="square" tIns="0">
            <a:noAutofit/>
          </a:bodyPr>
          <a:lstStyle/>
          <a:p>
            <a:pPr indent="0" lvl="0" marL="0" marR="0" rtl="0" algn="ctr">
              <a:spcBef>
                <a:spcPts val="0"/>
              </a:spcBef>
              <a:spcAft>
                <a:spcPts val="0"/>
              </a:spcAft>
              <a:buClr>
                <a:schemeClr val="lt1"/>
              </a:buClr>
              <a:buSzPts val="1600"/>
              <a:buFont typeface="IBM Plex Sans Light"/>
              <a:buNone/>
            </a:pPr>
            <a:r>
              <a:t/>
            </a:r>
            <a:endParaRPr b="0" i="0" sz="1600" u="none" cap="none" strike="noStrike">
              <a:solidFill>
                <a:srgbClr val="FFFFFF"/>
              </a:solidFill>
              <a:latin typeface="IBM Plex Sans"/>
              <a:ea typeface="IBM Plex Sans"/>
              <a:cs typeface="IBM Plex Sans"/>
              <a:sym typeface="IBM Plex Sans"/>
            </a:endParaRPr>
          </a:p>
        </p:txBody>
      </p:sp>
      <p:sp>
        <p:nvSpPr>
          <p:cNvPr id="44" name="Google Shape;44;p48"/>
          <p:cNvSpPr txBox="1"/>
          <p:nvPr>
            <p:ph idx="1" type="body"/>
          </p:nvPr>
        </p:nvSpPr>
        <p:spPr>
          <a:xfrm>
            <a:off x="6388608" y="268224"/>
            <a:ext cx="5498592" cy="5726176"/>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Clr>
                <a:schemeClr val="dk1"/>
              </a:buClr>
              <a:buSzPts val="1260"/>
              <a:buFont typeface="IBM Plex Sans Light"/>
              <a:buNone/>
              <a:defRPr>
                <a:solidFill>
                  <a:schemeClr val="dk1"/>
                </a:solidFill>
              </a:defRPr>
            </a:lvl1pPr>
            <a:lvl2pPr indent="-317500" lvl="1" marL="914400" algn="l">
              <a:lnSpc>
                <a:spcPct val="100000"/>
              </a:lnSpc>
              <a:spcBef>
                <a:spcPts val="1467"/>
              </a:spcBef>
              <a:spcAft>
                <a:spcPts val="0"/>
              </a:spcAft>
              <a:buClr>
                <a:schemeClr val="dk1"/>
              </a:buClr>
              <a:buSzPts val="1400"/>
              <a:buFont typeface="IBM Plex Sans Light"/>
              <a:buChar char="–"/>
              <a:defRPr>
                <a:solidFill>
                  <a:schemeClr val="dk1"/>
                </a:solidFill>
              </a:defRPr>
            </a:lvl2pPr>
            <a:lvl3pPr indent="-317500" lvl="2" marL="1371600" algn="l">
              <a:lnSpc>
                <a:spcPct val="100000"/>
              </a:lnSpc>
              <a:spcBef>
                <a:spcPts val="1467"/>
              </a:spcBef>
              <a:spcAft>
                <a:spcPts val="0"/>
              </a:spcAft>
              <a:buClr>
                <a:schemeClr val="dk1"/>
              </a:buClr>
              <a:buSzPts val="1400"/>
              <a:buFont typeface="IBM Plex Sans Light"/>
              <a:buChar char="•"/>
              <a:defRPr>
                <a:solidFill>
                  <a:schemeClr val="dk1"/>
                </a:solidFill>
              </a:defRPr>
            </a:lvl3pPr>
            <a:lvl4pPr indent="-317500" lvl="3" marL="1828800" algn="l">
              <a:lnSpc>
                <a:spcPct val="100000"/>
              </a:lnSpc>
              <a:spcBef>
                <a:spcPts val="1467"/>
              </a:spcBef>
              <a:spcAft>
                <a:spcPts val="0"/>
              </a:spcAft>
              <a:buClr>
                <a:schemeClr val="dk1"/>
              </a:buClr>
              <a:buSzPts val="1400"/>
              <a:buFont typeface="IBM Plex Sans Light"/>
              <a:buChar char="–"/>
              <a:defRPr>
                <a:solidFill>
                  <a:schemeClr val="dk1"/>
                </a:solidFill>
              </a:defRPr>
            </a:lvl4pPr>
            <a:lvl5pPr indent="-317500" lvl="4" marL="2286000" algn="l">
              <a:lnSpc>
                <a:spcPct val="100000"/>
              </a:lnSpc>
              <a:spcBef>
                <a:spcPts val="1467"/>
              </a:spcBef>
              <a:spcAft>
                <a:spcPts val="0"/>
              </a:spcAft>
              <a:buClr>
                <a:schemeClr val="dk1"/>
              </a:buClr>
              <a:buSzPts val="1400"/>
              <a:buChar char="»"/>
              <a:defRPr>
                <a:solidFill>
                  <a:schemeClr val="dk1"/>
                </a:solidFill>
              </a:defRPr>
            </a:lvl5pPr>
            <a:lvl6pPr indent="-342900" lvl="5" marL="2743200" algn="l">
              <a:lnSpc>
                <a:spcPct val="100000"/>
              </a:lnSpc>
              <a:spcBef>
                <a:spcPts val="480"/>
              </a:spcBef>
              <a:spcAft>
                <a:spcPts val="0"/>
              </a:spcAft>
              <a:buClr>
                <a:srgbClr val="000000"/>
              </a:buClr>
              <a:buSzPts val="1800"/>
              <a:buFont typeface="IBM Plex Sans Light"/>
              <a:buChar char="»"/>
              <a:defRPr/>
            </a:lvl6pPr>
            <a:lvl7pPr indent="-342900" lvl="6" marL="3200400" algn="l">
              <a:lnSpc>
                <a:spcPct val="100000"/>
              </a:lnSpc>
              <a:spcBef>
                <a:spcPts val="480"/>
              </a:spcBef>
              <a:spcAft>
                <a:spcPts val="0"/>
              </a:spcAft>
              <a:buClr>
                <a:srgbClr val="000000"/>
              </a:buClr>
              <a:buSzPts val="1800"/>
              <a:buFont typeface="IBM Plex Sans Light"/>
              <a:buChar char="»"/>
              <a:defRPr/>
            </a:lvl7pPr>
            <a:lvl8pPr indent="-342900" lvl="7" marL="3657600" algn="l">
              <a:lnSpc>
                <a:spcPct val="100000"/>
              </a:lnSpc>
              <a:spcBef>
                <a:spcPts val="480"/>
              </a:spcBef>
              <a:spcAft>
                <a:spcPts val="0"/>
              </a:spcAft>
              <a:buClr>
                <a:srgbClr val="000000"/>
              </a:buClr>
              <a:buSzPts val="1800"/>
              <a:buFont typeface="IBM Plex Sans Light"/>
              <a:buChar char="»"/>
              <a:defRPr/>
            </a:lvl8pPr>
            <a:lvl9pPr indent="-342900" lvl="8" marL="4114800" algn="l">
              <a:lnSpc>
                <a:spcPct val="100000"/>
              </a:lnSpc>
              <a:spcBef>
                <a:spcPts val="480"/>
              </a:spcBef>
              <a:spcAft>
                <a:spcPts val="0"/>
              </a:spcAft>
              <a:buClr>
                <a:srgbClr val="000000"/>
              </a:buClr>
              <a:buSzPts val="1800"/>
              <a:buFont typeface="IBM Plex Sans Light"/>
              <a:buChar char="»"/>
              <a:defRPr/>
            </a:lvl9pPr>
          </a:lstStyle>
          <a:p/>
        </p:txBody>
      </p:sp>
      <p:sp>
        <p:nvSpPr>
          <p:cNvPr id="45" name="Google Shape;45;p48"/>
          <p:cNvSpPr txBox="1"/>
          <p:nvPr>
            <p:ph idx="12" type="sldNum"/>
          </p:nvPr>
        </p:nvSpPr>
        <p:spPr>
          <a:xfrm>
            <a:off x="9448804" y="6383870"/>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Clr>
                <a:schemeClr val="dk1"/>
              </a:buClr>
              <a:buSzPts val="800"/>
              <a:buFont typeface="IBM Plex Sans"/>
              <a:buNone/>
              <a:defRPr b="0" i="0" sz="800" u="none" cap="none" strike="noStrike">
                <a:solidFill>
                  <a:schemeClr val="dk1"/>
                </a:solidFill>
                <a:latin typeface="IBM Plex Sans"/>
                <a:ea typeface="IBM Plex Sans"/>
                <a:cs typeface="IBM Plex Sans"/>
                <a:sym typeface="IBM Plex Sans"/>
              </a:defRPr>
            </a:lvl1pPr>
            <a:lvl2pPr indent="0" lvl="1" marL="0" algn="r">
              <a:spcBef>
                <a:spcPts val="0"/>
              </a:spcBef>
              <a:buClr>
                <a:schemeClr val="dk1"/>
              </a:buClr>
              <a:buSzPts val="800"/>
              <a:buFont typeface="IBM Plex Sans"/>
              <a:buNone/>
              <a:defRPr b="0" i="0" sz="800" u="none" cap="none" strike="noStrike">
                <a:solidFill>
                  <a:schemeClr val="dk1"/>
                </a:solidFill>
                <a:latin typeface="IBM Plex Sans"/>
                <a:ea typeface="IBM Plex Sans"/>
                <a:cs typeface="IBM Plex Sans"/>
                <a:sym typeface="IBM Plex Sans"/>
              </a:defRPr>
            </a:lvl2pPr>
            <a:lvl3pPr indent="0" lvl="2" marL="0" algn="r">
              <a:spcBef>
                <a:spcPts val="0"/>
              </a:spcBef>
              <a:buClr>
                <a:schemeClr val="dk1"/>
              </a:buClr>
              <a:buSzPts val="800"/>
              <a:buFont typeface="IBM Plex Sans"/>
              <a:buNone/>
              <a:defRPr b="0" i="0" sz="800" u="none" cap="none" strike="noStrike">
                <a:solidFill>
                  <a:schemeClr val="dk1"/>
                </a:solidFill>
                <a:latin typeface="IBM Plex Sans"/>
                <a:ea typeface="IBM Plex Sans"/>
                <a:cs typeface="IBM Plex Sans"/>
                <a:sym typeface="IBM Plex Sans"/>
              </a:defRPr>
            </a:lvl3pPr>
            <a:lvl4pPr indent="0" lvl="3" marL="0" algn="r">
              <a:spcBef>
                <a:spcPts val="0"/>
              </a:spcBef>
              <a:buClr>
                <a:schemeClr val="dk1"/>
              </a:buClr>
              <a:buSzPts val="800"/>
              <a:buFont typeface="IBM Plex Sans"/>
              <a:buNone/>
              <a:defRPr b="0" i="0" sz="800" u="none" cap="none" strike="noStrike">
                <a:solidFill>
                  <a:schemeClr val="dk1"/>
                </a:solidFill>
                <a:latin typeface="IBM Plex Sans"/>
                <a:ea typeface="IBM Plex Sans"/>
                <a:cs typeface="IBM Plex Sans"/>
                <a:sym typeface="IBM Plex Sans"/>
              </a:defRPr>
            </a:lvl4pPr>
            <a:lvl5pPr indent="0" lvl="4" marL="0" algn="r">
              <a:spcBef>
                <a:spcPts val="0"/>
              </a:spcBef>
              <a:buClr>
                <a:schemeClr val="dk1"/>
              </a:buClr>
              <a:buSzPts val="800"/>
              <a:buFont typeface="IBM Plex Sans"/>
              <a:buNone/>
              <a:defRPr b="0" i="0" sz="800" u="none" cap="none" strike="noStrike">
                <a:solidFill>
                  <a:schemeClr val="dk1"/>
                </a:solidFill>
                <a:latin typeface="IBM Plex Sans"/>
                <a:ea typeface="IBM Plex Sans"/>
                <a:cs typeface="IBM Plex Sans"/>
                <a:sym typeface="IBM Plex Sans"/>
              </a:defRPr>
            </a:lvl5pPr>
            <a:lvl6pPr indent="0" lvl="5" marL="0" algn="r">
              <a:spcBef>
                <a:spcPts val="0"/>
              </a:spcBef>
              <a:buClr>
                <a:schemeClr val="dk1"/>
              </a:buClr>
              <a:buSzPts val="800"/>
              <a:buFont typeface="IBM Plex Sans"/>
              <a:buNone/>
              <a:defRPr b="0" i="0" sz="800" u="none" cap="none" strike="noStrike">
                <a:solidFill>
                  <a:schemeClr val="dk1"/>
                </a:solidFill>
                <a:latin typeface="IBM Plex Sans"/>
                <a:ea typeface="IBM Plex Sans"/>
                <a:cs typeface="IBM Plex Sans"/>
                <a:sym typeface="IBM Plex Sans"/>
              </a:defRPr>
            </a:lvl6pPr>
            <a:lvl7pPr indent="0" lvl="6" marL="0" algn="r">
              <a:spcBef>
                <a:spcPts val="0"/>
              </a:spcBef>
              <a:buClr>
                <a:schemeClr val="dk1"/>
              </a:buClr>
              <a:buSzPts val="800"/>
              <a:buFont typeface="IBM Plex Sans"/>
              <a:buNone/>
              <a:defRPr b="0" i="0" sz="800" u="none" cap="none" strike="noStrike">
                <a:solidFill>
                  <a:schemeClr val="dk1"/>
                </a:solidFill>
                <a:latin typeface="IBM Plex Sans"/>
                <a:ea typeface="IBM Plex Sans"/>
                <a:cs typeface="IBM Plex Sans"/>
                <a:sym typeface="IBM Plex Sans"/>
              </a:defRPr>
            </a:lvl7pPr>
            <a:lvl8pPr indent="0" lvl="7" marL="0" algn="r">
              <a:spcBef>
                <a:spcPts val="0"/>
              </a:spcBef>
              <a:buClr>
                <a:schemeClr val="dk1"/>
              </a:buClr>
              <a:buSzPts val="800"/>
              <a:buFont typeface="IBM Plex Sans"/>
              <a:buNone/>
              <a:defRPr b="0" i="0" sz="800" u="none" cap="none" strike="noStrike">
                <a:solidFill>
                  <a:schemeClr val="dk1"/>
                </a:solidFill>
                <a:latin typeface="IBM Plex Sans"/>
                <a:ea typeface="IBM Plex Sans"/>
                <a:cs typeface="IBM Plex Sans"/>
                <a:sym typeface="IBM Plex Sans"/>
              </a:defRPr>
            </a:lvl8pPr>
            <a:lvl9pPr indent="0" lvl="8" marL="0" algn="r">
              <a:spcBef>
                <a:spcPts val="0"/>
              </a:spcBef>
              <a:buClr>
                <a:schemeClr val="dk1"/>
              </a:buClr>
              <a:buSzPts val="800"/>
              <a:buFont typeface="IBM Plex Sans"/>
              <a:buNone/>
              <a:defRPr b="0" i="0" sz="800" u="none" cap="none" strike="noStrike">
                <a:solidFill>
                  <a:schemeClr val="dk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blue">
  <p:cSld name="Blank blue">
    <p:spTree>
      <p:nvGrpSpPr>
        <p:cNvPr id="708" name="Shape 708"/>
        <p:cNvGrpSpPr/>
        <p:nvPr/>
      </p:nvGrpSpPr>
      <p:grpSpPr>
        <a:xfrm>
          <a:off x="0" y="0"/>
          <a:ext cx="0" cy="0"/>
          <a:chOff x="0" y="0"/>
          <a:chExt cx="0" cy="0"/>
        </a:xfrm>
      </p:grpSpPr>
      <p:grpSp>
        <p:nvGrpSpPr>
          <p:cNvPr id="709" name="Google Shape;709;p42"/>
          <p:cNvGrpSpPr/>
          <p:nvPr/>
        </p:nvGrpSpPr>
        <p:grpSpPr>
          <a:xfrm>
            <a:off x="-146307" y="-147320"/>
            <a:ext cx="12485627" cy="7152640"/>
            <a:chOff x="-109730" y="-110490"/>
            <a:chExt cx="9364220" cy="5364480"/>
          </a:xfrm>
        </p:grpSpPr>
        <p:grpSp>
          <p:nvGrpSpPr>
            <p:cNvPr id="710" name="Google Shape;710;p42"/>
            <p:cNvGrpSpPr/>
            <p:nvPr/>
          </p:nvGrpSpPr>
          <p:grpSpPr>
            <a:xfrm>
              <a:off x="228600" y="-110490"/>
              <a:ext cx="8686732" cy="91440"/>
              <a:chOff x="228600" y="-152400"/>
              <a:chExt cx="8686732" cy="152400"/>
            </a:xfrm>
          </p:grpSpPr>
          <p:cxnSp>
            <p:nvCxnSpPr>
              <p:cNvPr id="711" name="Google Shape;711;p42"/>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712" name="Google Shape;712;p42"/>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713" name="Google Shape;713;p42"/>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714" name="Google Shape;714;p42"/>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715" name="Google Shape;715;p42"/>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716" name="Google Shape;716;p42"/>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717" name="Google Shape;717;p42"/>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718" name="Google Shape;718;p42"/>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719" name="Google Shape;719;p42"/>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720" name="Google Shape;720;p42"/>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721" name="Google Shape;721;p42"/>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722" name="Google Shape;722;p42"/>
            <p:cNvGrpSpPr/>
            <p:nvPr/>
          </p:nvGrpSpPr>
          <p:grpSpPr>
            <a:xfrm>
              <a:off x="228600" y="5162550"/>
              <a:ext cx="8686732" cy="91440"/>
              <a:chOff x="228600" y="5143500"/>
              <a:chExt cx="8686732" cy="152400"/>
            </a:xfrm>
          </p:grpSpPr>
          <p:cxnSp>
            <p:nvCxnSpPr>
              <p:cNvPr id="723" name="Google Shape;723;p42"/>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724" name="Google Shape;724;p42"/>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725" name="Google Shape;725;p42"/>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726" name="Google Shape;726;p42"/>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727" name="Google Shape;727;p42"/>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728" name="Google Shape;728;p42"/>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729" name="Google Shape;729;p42"/>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730" name="Google Shape;730;p42"/>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731" name="Google Shape;731;p42"/>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732" name="Google Shape;732;p42"/>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733" name="Google Shape;733;p42"/>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734" name="Google Shape;734;p42"/>
            <p:cNvGrpSpPr/>
            <p:nvPr/>
          </p:nvGrpSpPr>
          <p:grpSpPr>
            <a:xfrm>
              <a:off x="-109730" y="237744"/>
              <a:ext cx="91440" cy="4664456"/>
              <a:chOff x="-109730" y="237744"/>
              <a:chExt cx="91440" cy="4664456"/>
            </a:xfrm>
          </p:grpSpPr>
          <p:cxnSp>
            <p:nvCxnSpPr>
              <p:cNvPr id="735" name="Google Shape;735;p42"/>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736" name="Google Shape;736;p42"/>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737" name="Google Shape;737;p42"/>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738" name="Google Shape;738;p42"/>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739" name="Google Shape;739;p42"/>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740" name="Google Shape;740;p42"/>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741" name="Google Shape;741;p42"/>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742" name="Google Shape;742;p42"/>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743" name="Google Shape;743;p42"/>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744" name="Google Shape;744;p42"/>
            <p:cNvGrpSpPr/>
            <p:nvPr/>
          </p:nvGrpSpPr>
          <p:grpSpPr>
            <a:xfrm>
              <a:off x="9163050" y="237744"/>
              <a:ext cx="91440" cy="4663440"/>
              <a:chOff x="-109730" y="231394"/>
              <a:chExt cx="91440" cy="4663440"/>
            </a:xfrm>
          </p:grpSpPr>
          <p:cxnSp>
            <p:nvCxnSpPr>
              <p:cNvPr id="745" name="Google Shape;745;p42"/>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746" name="Google Shape;746;p42"/>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747" name="Google Shape;747;p42"/>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748" name="Google Shape;748;p42"/>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749" name="Google Shape;749;p42"/>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750" name="Google Shape;750;p42"/>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751" name="Google Shape;751;p42"/>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752" name="Google Shape;752;p42"/>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753" name="Google Shape;753;p42"/>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754" name="Google Shape;754;p42"/>
          <p:cNvSpPr/>
          <p:nvPr/>
        </p:nvSpPr>
        <p:spPr>
          <a:xfrm>
            <a:off x="-24387" y="0"/>
            <a:ext cx="12216377" cy="6869801"/>
          </a:xfrm>
          <a:prstGeom prst="rect">
            <a:avLst/>
          </a:prstGeom>
          <a:solidFill>
            <a:srgbClr val="051243"/>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755" name="Google Shape;755;p42"/>
          <p:cNvSpPr txBox="1"/>
          <p:nvPr>
            <p:ph idx="11" type="ftr"/>
          </p:nvPr>
        </p:nvSpPr>
        <p:spPr>
          <a:xfrm>
            <a:off x="210312" y="607345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chemeClr val="dk1"/>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756" name="Google Shape;756;p42"/>
          <p:cNvSpPr txBox="1"/>
          <p:nvPr>
            <p:ph idx="1" type="body"/>
          </p:nvPr>
        </p:nvSpPr>
        <p:spPr>
          <a:xfrm>
            <a:off x="230384" y="326929"/>
            <a:ext cx="5560816" cy="1392144"/>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dk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 Right">
  <p:cSld name="1/4 Right">
    <p:spTree>
      <p:nvGrpSpPr>
        <p:cNvPr id="757" name="Shape 757"/>
        <p:cNvGrpSpPr/>
        <p:nvPr/>
      </p:nvGrpSpPr>
      <p:grpSpPr>
        <a:xfrm>
          <a:off x="0" y="0"/>
          <a:ext cx="0" cy="0"/>
          <a:chOff x="0" y="0"/>
          <a:chExt cx="0" cy="0"/>
        </a:xfrm>
      </p:grpSpPr>
      <p:sp>
        <p:nvSpPr>
          <p:cNvPr id="758" name="Google Shape;758;p43"/>
          <p:cNvSpPr/>
          <p:nvPr/>
        </p:nvSpPr>
        <p:spPr>
          <a:xfrm>
            <a:off x="11" y="-1"/>
            <a:ext cx="9143990" cy="6857991"/>
          </a:xfrm>
          <a:prstGeom prst="rect">
            <a:avLst/>
          </a:prstGeom>
          <a:solidFill>
            <a:srgbClr val="F2F4F8"/>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759" name="Google Shape;759;p43"/>
          <p:cNvGrpSpPr/>
          <p:nvPr/>
        </p:nvGrpSpPr>
        <p:grpSpPr>
          <a:xfrm>
            <a:off x="-146307" y="-147320"/>
            <a:ext cx="12485627" cy="7152640"/>
            <a:chOff x="-109730" y="-110490"/>
            <a:chExt cx="9364220" cy="5364480"/>
          </a:xfrm>
        </p:grpSpPr>
        <p:grpSp>
          <p:nvGrpSpPr>
            <p:cNvPr id="760" name="Google Shape;760;p43"/>
            <p:cNvGrpSpPr/>
            <p:nvPr/>
          </p:nvGrpSpPr>
          <p:grpSpPr>
            <a:xfrm>
              <a:off x="228600" y="-110490"/>
              <a:ext cx="8686732" cy="91440"/>
              <a:chOff x="228600" y="-152400"/>
              <a:chExt cx="8686732" cy="152400"/>
            </a:xfrm>
          </p:grpSpPr>
          <p:cxnSp>
            <p:nvCxnSpPr>
              <p:cNvPr id="761" name="Google Shape;761;p43"/>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762" name="Google Shape;762;p43"/>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763" name="Google Shape;763;p43"/>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764" name="Google Shape;764;p43"/>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765" name="Google Shape;765;p43"/>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766" name="Google Shape;766;p43"/>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767" name="Google Shape;767;p43"/>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768" name="Google Shape;768;p43"/>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769" name="Google Shape;769;p43"/>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770" name="Google Shape;770;p43"/>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771" name="Google Shape;771;p43"/>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772" name="Google Shape;772;p43"/>
            <p:cNvGrpSpPr/>
            <p:nvPr/>
          </p:nvGrpSpPr>
          <p:grpSpPr>
            <a:xfrm>
              <a:off x="228600" y="5162550"/>
              <a:ext cx="8686732" cy="91440"/>
              <a:chOff x="228600" y="5143500"/>
              <a:chExt cx="8686732" cy="152400"/>
            </a:xfrm>
          </p:grpSpPr>
          <p:cxnSp>
            <p:nvCxnSpPr>
              <p:cNvPr id="773" name="Google Shape;773;p43"/>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774" name="Google Shape;774;p43"/>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775" name="Google Shape;775;p43"/>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776" name="Google Shape;776;p43"/>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777" name="Google Shape;777;p43"/>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778" name="Google Shape;778;p43"/>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779" name="Google Shape;779;p43"/>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780" name="Google Shape;780;p43"/>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781" name="Google Shape;781;p43"/>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782" name="Google Shape;782;p43"/>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783" name="Google Shape;783;p43"/>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784" name="Google Shape;784;p43"/>
            <p:cNvGrpSpPr/>
            <p:nvPr/>
          </p:nvGrpSpPr>
          <p:grpSpPr>
            <a:xfrm>
              <a:off x="-109730" y="237744"/>
              <a:ext cx="91440" cy="4664456"/>
              <a:chOff x="-109730" y="237744"/>
              <a:chExt cx="91440" cy="4664456"/>
            </a:xfrm>
          </p:grpSpPr>
          <p:cxnSp>
            <p:nvCxnSpPr>
              <p:cNvPr id="785" name="Google Shape;785;p43"/>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786" name="Google Shape;786;p43"/>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787" name="Google Shape;787;p43"/>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788" name="Google Shape;788;p43"/>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789" name="Google Shape;789;p43"/>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790" name="Google Shape;790;p43"/>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791" name="Google Shape;791;p43"/>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792" name="Google Shape;792;p43"/>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793" name="Google Shape;793;p43"/>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794" name="Google Shape;794;p43"/>
            <p:cNvGrpSpPr/>
            <p:nvPr/>
          </p:nvGrpSpPr>
          <p:grpSpPr>
            <a:xfrm>
              <a:off x="9163050" y="237744"/>
              <a:ext cx="91440" cy="4663440"/>
              <a:chOff x="-109730" y="231394"/>
              <a:chExt cx="91440" cy="4663440"/>
            </a:xfrm>
          </p:grpSpPr>
          <p:cxnSp>
            <p:nvCxnSpPr>
              <p:cNvPr id="795" name="Google Shape;795;p43"/>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796" name="Google Shape;796;p43"/>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797" name="Google Shape;797;p43"/>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798" name="Google Shape;798;p43"/>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799" name="Google Shape;799;p43"/>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800" name="Google Shape;800;p43"/>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801" name="Google Shape;801;p43"/>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802" name="Google Shape;802;p43"/>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803" name="Google Shape;803;p43"/>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804" name="Google Shape;804;p43"/>
          <p:cNvSpPr txBox="1"/>
          <p:nvPr>
            <p:ph idx="1" type="body"/>
          </p:nvPr>
        </p:nvSpPr>
        <p:spPr>
          <a:xfrm>
            <a:off x="9353708" y="326928"/>
            <a:ext cx="2438400" cy="1392335"/>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805" name="Google Shape;805;p43"/>
          <p:cNvSpPr txBox="1"/>
          <p:nvPr>
            <p:ph idx="11" type="ftr"/>
          </p:nvPr>
        </p:nvSpPr>
        <p:spPr>
          <a:xfrm>
            <a:off x="9350730" y="607345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 Right">
  <p:cSld name="1/2 Right">
    <p:spTree>
      <p:nvGrpSpPr>
        <p:cNvPr id="806" name="Shape 806"/>
        <p:cNvGrpSpPr/>
        <p:nvPr/>
      </p:nvGrpSpPr>
      <p:grpSpPr>
        <a:xfrm>
          <a:off x="0" y="0"/>
          <a:ext cx="0" cy="0"/>
          <a:chOff x="0" y="0"/>
          <a:chExt cx="0" cy="0"/>
        </a:xfrm>
      </p:grpSpPr>
      <p:sp>
        <p:nvSpPr>
          <p:cNvPr id="807" name="Google Shape;807;p44"/>
          <p:cNvSpPr/>
          <p:nvPr/>
        </p:nvSpPr>
        <p:spPr>
          <a:xfrm>
            <a:off x="0" y="-1"/>
            <a:ext cx="6096000" cy="6857991"/>
          </a:xfrm>
          <a:prstGeom prst="rect">
            <a:avLst/>
          </a:prstGeom>
          <a:solidFill>
            <a:srgbClr val="F2F4F8"/>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808" name="Google Shape;808;p44"/>
          <p:cNvGrpSpPr/>
          <p:nvPr/>
        </p:nvGrpSpPr>
        <p:grpSpPr>
          <a:xfrm>
            <a:off x="-146307" y="-147320"/>
            <a:ext cx="12485627" cy="7152640"/>
            <a:chOff x="-109730" y="-110490"/>
            <a:chExt cx="9364220" cy="5364480"/>
          </a:xfrm>
        </p:grpSpPr>
        <p:grpSp>
          <p:nvGrpSpPr>
            <p:cNvPr id="809" name="Google Shape;809;p44"/>
            <p:cNvGrpSpPr/>
            <p:nvPr/>
          </p:nvGrpSpPr>
          <p:grpSpPr>
            <a:xfrm>
              <a:off x="228600" y="-110490"/>
              <a:ext cx="8686732" cy="91440"/>
              <a:chOff x="228600" y="-152400"/>
              <a:chExt cx="8686732" cy="152400"/>
            </a:xfrm>
          </p:grpSpPr>
          <p:cxnSp>
            <p:nvCxnSpPr>
              <p:cNvPr id="810" name="Google Shape;810;p44"/>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811" name="Google Shape;811;p44"/>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812" name="Google Shape;812;p44"/>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813" name="Google Shape;813;p44"/>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814" name="Google Shape;814;p44"/>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815" name="Google Shape;815;p44"/>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816" name="Google Shape;816;p44"/>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817" name="Google Shape;817;p44"/>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818" name="Google Shape;818;p44"/>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819" name="Google Shape;819;p44"/>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820" name="Google Shape;820;p44"/>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821" name="Google Shape;821;p44"/>
            <p:cNvGrpSpPr/>
            <p:nvPr/>
          </p:nvGrpSpPr>
          <p:grpSpPr>
            <a:xfrm>
              <a:off x="228600" y="5162550"/>
              <a:ext cx="8686732" cy="91440"/>
              <a:chOff x="228600" y="5143500"/>
              <a:chExt cx="8686732" cy="152400"/>
            </a:xfrm>
          </p:grpSpPr>
          <p:cxnSp>
            <p:nvCxnSpPr>
              <p:cNvPr id="822" name="Google Shape;822;p44"/>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823" name="Google Shape;823;p44"/>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824" name="Google Shape;824;p44"/>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825" name="Google Shape;825;p44"/>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826" name="Google Shape;826;p44"/>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827" name="Google Shape;827;p44"/>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828" name="Google Shape;828;p44"/>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829" name="Google Shape;829;p44"/>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830" name="Google Shape;830;p44"/>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831" name="Google Shape;831;p44"/>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832" name="Google Shape;832;p44"/>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833" name="Google Shape;833;p44"/>
            <p:cNvGrpSpPr/>
            <p:nvPr/>
          </p:nvGrpSpPr>
          <p:grpSpPr>
            <a:xfrm>
              <a:off x="-109730" y="237744"/>
              <a:ext cx="91440" cy="4664456"/>
              <a:chOff x="-109730" y="237744"/>
              <a:chExt cx="91440" cy="4664456"/>
            </a:xfrm>
          </p:grpSpPr>
          <p:cxnSp>
            <p:nvCxnSpPr>
              <p:cNvPr id="834" name="Google Shape;834;p44"/>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835" name="Google Shape;835;p44"/>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836" name="Google Shape;836;p44"/>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837" name="Google Shape;837;p44"/>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838" name="Google Shape;838;p44"/>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839" name="Google Shape;839;p44"/>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840" name="Google Shape;840;p44"/>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841" name="Google Shape;841;p44"/>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842" name="Google Shape;842;p44"/>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843" name="Google Shape;843;p44"/>
            <p:cNvGrpSpPr/>
            <p:nvPr/>
          </p:nvGrpSpPr>
          <p:grpSpPr>
            <a:xfrm>
              <a:off x="9163050" y="237744"/>
              <a:ext cx="91440" cy="4663440"/>
              <a:chOff x="-109730" y="231394"/>
              <a:chExt cx="91440" cy="4663440"/>
            </a:xfrm>
          </p:grpSpPr>
          <p:cxnSp>
            <p:nvCxnSpPr>
              <p:cNvPr id="844" name="Google Shape;844;p44"/>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845" name="Google Shape;845;p44"/>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846" name="Google Shape;846;p44"/>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847" name="Google Shape;847;p44"/>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848" name="Google Shape;848;p44"/>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849" name="Google Shape;849;p44"/>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850" name="Google Shape;850;p44"/>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851" name="Google Shape;851;p44"/>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852" name="Google Shape;852;p44"/>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853" name="Google Shape;853;p44"/>
          <p:cNvSpPr txBox="1"/>
          <p:nvPr>
            <p:ph idx="1" type="body"/>
          </p:nvPr>
        </p:nvSpPr>
        <p:spPr>
          <a:xfrm>
            <a:off x="6319655" y="2587193"/>
            <a:ext cx="5472454" cy="496097"/>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854" name="Google Shape;854;p44"/>
          <p:cNvSpPr txBox="1"/>
          <p:nvPr>
            <p:ph idx="2" type="body"/>
          </p:nvPr>
        </p:nvSpPr>
        <p:spPr>
          <a:xfrm>
            <a:off x="6318884" y="3110357"/>
            <a:ext cx="5473316"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440"/>
              <a:buFont typeface="Noto Sans Symbols"/>
              <a:buNone/>
              <a:defRPr b="0" i="0" sz="16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855" name="Google Shape;855;p44"/>
          <p:cNvSpPr txBox="1"/>
          <p:nvPr>
            <p:ph idx="11" type="ftr"/>
          </p:nvPr>
        </p:nvSpPr>
        <p:spPr>
          <a:xfrm>
            <a:off x="215654" y="6071058"/>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 Left">
  <p:cSld name="1/2 Left">
    <p:spTree>
      <p:nvGrpSpPr>
        <p:cNvPr id="856" name="Shape 856"/>
        <p:cNvGrpSpPr/>
        <p:nvPr/>
      </p:nvGrpSpPr>
      <p:grpSpPr>
        <a:xfrm>
          <a:off x="0" y="0"/>
          <a:ext cx="0" cy="0"/>
          <a:chOff x="0" y="0"/>
          <a:chExt cx="0" cy="0"/>
        </a:xfrm>
      </p:grpSpPr>
      <p:sp>
        <p:nvSpPr>
          <p:cNvPr id="857" name="Google Shape;857;p56"/>
          <p:cNvSpPr/>
          <p:nvPr/>
        </p:nvSpPr>
        <p:spPr>
          <a:xfrm>
            <a:off x="6096000" y="-1"/>
            <a:ext cx="6096000" cy="6857991"/>
          </a:xfrm>
          <a:prstGeom prst="rect">
            <a:avLst/>
          </a:prstGeom>
          <a:solidFill>
            <a:srgbClr val="F2F4F8"/>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858" name="Google Shape;858;p56"/>
          <p:cNvGrpSpPr/>
          <p:nvPr/>
        </p:nvGrpSpPr>
        <p:grpSpPr>
          <a:xfrm>
            <a:off x="-146307" y="-147320"/>
            <a:ext cx="12485627" cy="7152640"/>
            <a:chOff x="-109730" y="-110490"/>
            <a:chExt cx="9364220" cy="5364480"/>
          </a:xfrm>
        </p:grpSpPr>
        <p:grpSp>
          <p:nvGrpSpPr>
            <p:cNvPr id="859" name="Google Shape;859;p56"/>
            <p:cNvGrpSpPr/>
            <p:nvPr/>
          </p:nvGrpSpPr>
          <p:grpSpPr>
            <a:xfrm>
              <a:off x="228600" y="-110490"/>
              <a:ext cx="8686732" cy="91440"/>
              <a:chOff x="228600" y="-152400"/>
              <a:chExt cx="8686732" cy="152400"/>
            </a:xfrm>
          </p:grpSpPr>
          <p:cxnSp>
            <p:nvCxnSpPr>
              <p:cNvPr id="860" name="Google Shape;860;p56"/>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861" name="Google Shape;861;p56"/>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862" name="Google Shape;862;p56"/>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863" name="Google Shape;863;p56"/>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864" name="Google Shape;864;p56"/>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865" name="Google Shape;865;p56"/>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866" name="Google Shape;866;p56"/>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867" name="Google Shape;867;p56"/>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868" name="Google Shape;868;p56"/>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869" name="Google Shape;869;p56"/>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870" name="Google Shape;870;p56"/>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871" name="Google Shape;871;p56"/>
            <p:cNvGrpSpPr/>
            <p:nvPr/>
          </p:nvGrpSpPr>
          <p:grpSpPr>
            <a:xfrm>
              <a:off x="228600" y="5162550"/>
              <a:ext cx="8686732" cy="91440"/>
              <a:chOff x="228600" y="5143500"/>
              <a:chExt cx="8686732" cy="152400"/>
            </a:xfrm>
          </p:grpSpPr>
          <p:cxnSp>
            <p:nvCxnSpPr>
              <p:cNvPr id="872" name="Google Shape;872;p56"/>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873" name="Google Shape;873;p56"/>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874" name="Google Shape;874;p56"/>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875" name="Google Shape;875;p56"/>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876" name="Google Shape;876;p56"/>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877" name="Google Shape;877;p56"/>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878" name="Google Shape;878;p56"/>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879" name="Google Shape;879;p56"/>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880" name="Google Shape;880;p56"/>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881" name="Google Shape;881;p56"/>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882" name="Google Shape;882;p56"/>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883" name="Google Shape;883;p56"/>
            <p:cNvGrpSpPr/>
            <p:nvPr/>
          </p:nvGrpSpPr>
          <p:grpSpPr>
            <a:xfrm>
              <a:off x="-109730" y="237744"/>
              <a:ext cx="91440" cy="4664456"/>
              <a:chOff x="-109730" y="237744"/>
              <a:chExt cx="91440" cy="4664456"/>
            </a:xfrm>
          </p:grpSpPr>
          <p:cxnSp>
            <p:nvCxnSpPr>
              <p:cNvPr id="884" name="Google Shape;884;p56"/>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885" name="Google Shape;885;p56"/>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886" name="Google Shape;886;p56"/>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887" name="Google Shape;887;p56"/>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888" name="Google Shape;888;p56"/>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889" name="Google Shape;889;p56"/>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890" name="Google Shape;890;p56"/>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891" name="Google Shape;891;p56"/>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892" name="Google Shape;892;p56"/>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893" name="Google Shape;893;p56"/>
            <p:cNvGrpSpPr/>
            <p:nvPr/>
          </p:nvGrpSpPr>
          <p:grpSpPr>
            <a:xfrm>
              <a:off x="9163050" y="237744"/>
              <a:ext cx="91440" cy="4663440"/>
              <a:chOff x="-109730" y="231394"/>
              <a:chExt cx="91440" cy="4663440"/>
            </a:xfrm>
          </p:grpSpPr>
          <p:cxnSp>
            <p:nvCxnSpPr>
              <p:cNvPr id="894" name="Google Shape;894;p56"/>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895" name="Google Shape;895;p56"/>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896" name="Google Shape;896;p56"/>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897" name="Google Shape;897;p56"/>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898" name="Google Shape;898;p56"/>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899" name="Google Shape;899;p56"/>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900" name="Google Shape;900;p56"/>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901" name="Google Shape;901;p56"/>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902" name="Google Shape;902;p56"/>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903" name="Google Shape;903;p56"/>
          <p:cNvSpPr txBox="1"/>
          <p:nvPr>
            <p:ph idx="1" type="body"/>
          </p:nvPr>
        </p:nvSpPr>
        <p:spPr>
          <a:xfrm>
            <a:off x="218507" y="2587193"/>
            <a:ext cx="5477691" cy="496097"/>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904" name="Google Shape;904;p56"/>
          <p:cNvSpPr txBox="1"/>
          <p:nvPr>
            <p:ph idx="2" type="body"/>
          </p:nvPr>
        </p:nvSpPr>
        <p:spPr>
          <a:xfrm>
            <a:off x="217736" y="3110357"/>
            <a:ext cx="547846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440"/>
              <a:buFont typeface="Noto Sans Symbols"/>
              <a:buNone/>
              <a:defRPr b="0" i="0" sz="16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905" name="Google Shape;905;p56"/>
          <p:cNvSpPr txBox="1"/>
          <p:nvPr>
            <p:ph idx="11" type="ftr"/>
          </p:nvPr>
        </p:nvSpPr>
        <p:spPr>
          <a:xfrm>
            <a:off x="215654" y="6071058"/>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4 Left">
  <p:cSld name="3/4 Left">
    <p:spTree>
      <p:nvGrpSpPr>
        <p:cNvPr id="906" name="Shape 906"/>
        <p:cNvGrpSpPr/>
        <p:nvPr/>
      </p:nvGrpSpPr>
      <p:grpSpPr>
        <a:xfrm>
          <a:off x="0" y="0"/>
          <a:ext cx="0" cy="0"/>
          <a:chOff x="0" y="0"/>
          <a:chExt cx="0" cy="0"/>
        </a:xfrm>
      </p:grpSpPr>
      <p:sp>
        <p:nvSpPr>
          <p:cNvPr id="907" name="Google Shape;907;p57"/>
          <p:cNvSpPr/>
          <p:nvPr/>
        </p:nvSpPr>
        <p:spPr>
          <a:xfrm>
            <a:off x="9144000" y="-1"/>
            <a:ext cx="3047990" cy="6857991"/>
          </a:xfrm>
          <a:prstGeom prst="rect">
            <a:avLst/>
          </a:prstGeom>
          <a:solidFill>
            <a:srgbClr val="F2F4F8"/>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908" name="Google Shape;908;p57"/>
          <p:cNvGrpSpPr/>
          <p:nvPr/>
        </p:nvGrpSpPr>
        <p:grpSpPr>
          <a:xfrm>
            <a:off x="-146307" y="-147320"/>
            <a:ext cx="12485627" cy="7152640"/>
            <a:chOff x="-109730" y="-110490"/>
            <a:chExt cx="9364220" cy="5364480"/>
          </a:xfrm>
        </p:grpSpPr>
        <p:grpSp>
          <p:nvGrpSpPr>
            <p:cNvPr id="909" name="Google Shape;909;p57"/>
            <p:cNvGrpSpPr/>
            <p:nvPr/>
          </p:nvGrpSpPr>
          <p:grpSpPr>
            <a:xfrm>
              <a:off x="228600" y="-110490"/>
              <a:ext cx="8686732" cy="91440"/>
              <a:chOff x="228600" y="-152400"/>
              <a:chExt cx="8686732" cy="152400"/>
            </a:xfrm>
          </p:grpSpPr>
          <p:cxnSp>
            <p:nvCxnSpPr>
              <p:cNvPr id="910" name="Google Shape;910;p57"/>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911" name="Google Shape;911;p57"/>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912" name="Google Shape;912;p57"/>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913" name="Google Shape;913;p57"/>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914" name="Google Shape;914;p57"/>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915" name="Google Shape;915;p57"/>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916" name="Google Shape;916;p57"/>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917" name="Google Shape;917;p57"/>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918" name="Google Shape;918;p57"/>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919" name="Google Shape;919;p57"/>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920" name="Google Shape;920;p57"/>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921" name="Google Shape;921;p57"/>
            <p:cNvGrpSpPr/>
            <p:nvPr/>
          </p:nvGrpSpPr>
          <p:grpSpPr>
            <a:xfrm>
              <a:off x="228600" y="5162550"/>
              <a:ext cx="8686732" cy="91440"/>
              <a:chOff x="228600" y="5143500"/>
              <a:chExt cx="8686732" cy="152400"/>
            </a:xfrm>
          </p:grpSpPr>
          <p:cxnSp>
            <p:nvCxnSpPr>
              <p:cNvPr id="922" name="Google Shape;922;p57"/>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923" name="Google Shape;923;p57"/>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924" name="Google Shape;924;p57"/>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925" name="Google Shape;925;p57"/>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926" name="Google Shape;926;p57"/>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927" name="Google Shape;927;p57"/>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928" name="Google Shape;928;p57"/>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929" name="Google Shape;929;p57"/>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930" name="Google Shape;930;p57"/>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931" name="Google Shape;931;p57"/>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932" name="Google Shape;932;p57"/>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933" name="Google Shape;933;p57"/>
            <p:cNvGrpSpPr/>
            <p:nvPr/>
          </p:nvGrpSpPr>
          <p:grpSpPr>
            <a:xfrm>
              <a:off x="-109730" y="237744"/>
              <a:ext cx="91440" cy="4664456"/>
              <a:chOff x="-109730" y="237744"/>
              <a:chExt cx="91440" cy="4664456"/>
            </a:xfrm>
          </p:grpSpPr>
          <p:cxnSp>
            <p:nvCxnSpPr>
              <p:cNvPr id="934" name="Google Shape;934;p57"/>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935" name="Google Shape;935;p57"/>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936" name="Google Shape;936;p57"/>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937" name="Google Shape;937;p57"/>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938" name="Google Shape;938;p57"/>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939" name="Google Shape;939;p57"/>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940" name="Google Shape;940;p57"/>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941" name="Google Shape;941;p57"/>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942" name="Google Shape;942;p57"/>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943" name="Google Shape;943;p57"/>
            <p:cNvGrpSpPr/>
            <p:nvPr/>
          </p:nvGrpSpPr>
          <p:grpSpPr>
            <a:xfrm>
              <a:off x="9163050" y="237744"/>
              <a:ext cx="91440" cy="4663440"/>
              <a:chOff x="-109730" y="231394"/>
              <a:chExt cx="91440" cy="4663440"/>
            </a:xfrm>
          </p:grpSpPr>
          <p:cxnSp>
            <p:nvCxnSpPr>
              <p:cNvPr id="944" name="Google Shape;944;p57"/>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945" name="Google Shape;945;p57"/>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946" name="Google Shape;946;p57"/>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947" name="Google Shape;947;p57"/>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948" name="Google Shape;948;p57"/>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949" name="Google Shape;949;p57"/>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950" name="Google Shape;950;p57"/>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951" name="Google Shape;951;p57"/>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952" name="Google Shape;952;p57"/>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953" name="Google Shape;953;p57"/>
          <p:cNvSpPr txBox="1"/>
          <p:nvPr>
            <p:ph idx="11" type="ftr"/>
          </p:nvPr>
        </p:nvSpPr>
        <p:spPr>
          <a:xfrm>
            <a:off x="210312" y="607345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954" name="Google Shape;954;p57"/>
          <p:cNvSpPr txBox="1"/>
          <p:nvPr>
            <p:ph idx="1" type="body"/>
          </p:nvPr>
        </p:nvSpPr>
        <p:spPr>
          <a:xfrm>
            <a:off x="214138" y="1293145"/>
            <a:ext cx="547846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20"/>
              <a:buFont typeface="Noto Sans Symbols"/>
              <a:buNone/>
              <a:defRPr b="1" i="0" sz="18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955" name="Google Shape;955;p57"/>
          <p:cNvSpPr txBox="1"/>
          <p:nvPr>
            <p:ph idx="2" type="body"/>
          </p:nvPr>
        </p:nvSpPr>
        <p:spPr>
          <a:xfrm>
            <a:off x="214138" y="1674145"/>
            <a:ext cx="5478462" cy="2226185"/>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50000"/>
              </a:lnSpc>
              <a:spcBef>
                <a:spcPts val="1467"/>
              </a:spcBef>
              <a:spcAft>
                <a:spcPts val="0"/>
              </a:spcAft>
              <a:buClr>
                <a:schemeClr val="lt1"/>
              </a:buClr>
              <a:buSzPts val="1440"/>
              <a:buFont typeface="Noto Sans Symbols"/>
              <a:buNone/>
              <a:defRPr b="0" i="0" sz="16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956" name="Google Shape;956;p57"/>
          <p:cNvSpPr txBox="1"/>
          <p:nvPr>
            <p:ph idx="3" type="body"/>
          </p:nvPr>
        </p:nvSpPr>
        <p:spPr>
          <a:xfrm>
            <a:off x="228599" y="326929"/>
            <a:ext cx="5478421" cy="580452"/>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4 Right">
  <p:cSld name="3/4 Right">
    <p:spTree>
      <p:nvGrpSpPr>
        <p:cNvPr id="957" name="Shape 957"/>
        <p:cNvGrpSpPr/>
        <p:nvPr/>
      </p:nvGrpSpPr>
      <p:grpSpPr>
        <a:xfrm>
          <a:off x="0" y="0"/>
          <a:ext cx="0" cy="0"/>
          <a:chOff x="0" y="0"/>
          <a:chExt cx="0" cy="0"/>
        </a:xfrm>
      </p:grpSpPr>
      <p:sp>
        <p:nvSpPr>
          <p:cNvPr id="958" name="Google Shape;958;p58"/>
          <p:cNvSpPr/>
          <p:nvPr/>
        </p:nvSpPr>
        <p:spPr>
          <a:xfrm>
            <a:off x="11" y="-1"/>
            <a:ext cx="3047986" cy="6857991"/>
          </a:xfrm>
          <a:prstGeom prst="rect">
            <a:avLst/>
          </a:prstGeom>
          <a:solidFill>
            <a:srgbClr val="F2F4F8"/>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959" name="Google Shape;959;p58"/>
          <p:cNvGrpSpPr/>
          <p:nvPr/>
        </p:nvGrpSpPr>
        <p:grpSpPr>
          <a:xfrm>
            <a:off x="-146307" y="-147320"/>
            <a:ext cx="12485627" cy="7152640"/>
            <a:chOff x="-109730" y="-110490"/>
            <a:chExt cx="9364220" cy="5364480"/>
          </a:xfrm>
        </p:grpSpPr>
        <p:grpSp>
          <p:nvGrpSpPr>
            <p:cNvPr id="960" name="Google Shape;960;p58"/>
            <p:cNvGrpSpPr/>
            <p:nvPr/>
          </p:nvGrpSpPr>
          <p:grpSpPr>
            <a:xfrm>
              <a:off x="228600" y="-110490"/>
              <a:ext cx="8686732" cy="91440"/>
              <a:chOff x="228600" y="-152400"/>
              <a:chExt cx="8686732" cy="152400"/>
            </a:xfrm>
          </p:grpSpPr>
          <p:cxnSp>
            <p:nvCxnSpPr>
              <p:cNvPr id="961" name="Google Shape;961;p58"/>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962" name="Google Shape;962;p58"/>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963" name="Google Shape;963;p58"/>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964" name="Google Shape;964;p58"/>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965" name="Google Shape;965;p58"/>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966" name="Google Shape;966;p58"/>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967" name="Google Shape;967;p58"/>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968" name="Google Shape;968;p58"/>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969" name="Google Shape;969;p58"/>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970" name="Google Shape;970;p58"/>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971" name="Google Shape;971;p58"/>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972" name="Google Shape;972;p58"/>
            <p:cNvGrpSpPr/>
            <p:nvPr/>
          </p:nvGrpSpPr>
          <p:grpSpPr>
            <a:xfrm>
              <a:off x="228600" y="5162550"/>
              <a:ext cx="8686732" cy="91440"/>
              <a:chOff x="228600" y="5143500"/>
              <a:chExt cx="8686732" cy="152400"/>
            </a:xfrm>
          </p:grpSpPr>
          <p:cxnSp>
            <p:nvCxnSpPr>
              <p:cNvPr id="973" name="Google Shape;973;p58"/>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974" name="Google Shape;974;p58"/>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975" name="Google Shape;975;p58"/>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976" name="Google Shape;976;p58"/>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977" name="Google Shape;977;p58"/>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978" name="Google Shape;978;p58"/>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979" name="Google Shape;979;p58"/>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980" name="Google Shape;980;p58"/>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981" name="Google Shape;981;p58"/>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982" name="Google Shape;982;p58"/>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983" name="Google Shape;983;p58"/>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984" name="Google Shape;984;p58"/>
            <p:cNvGrpSpPr/>
            <p:nvPr/>
          </p:nvGrpSpPr>
          <p:grpSpPr>
            <a:xfrm>
              <a:off x="-109730" y="237744"/>
              <a:ext cx="91440" cy="4664456"/>
              <a:chOff x="-109730" y="237744"/>
              <a:chExt cx="91440" cy="4664456"/>
            </a:xfrm>
          </p:grpSpPr>
          <p:cxnSp>
            <p:nvCxnSpPr>
              <p:cNvPr id="985" name="Google Shape;985;p58"/>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986" name="Google Shape;986;p58"/>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987" name="Google Shape;987;p58"/>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988" name="Google Shape;988;p58"/>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989" name="Google Shape;989;p58"/>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990" name="Google Shape;990;p58"/>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991" name="Google Shape;991;p58"/>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992" name="Google Shape;992;p58"/>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993" name="Google Shape;993;p58"/>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994" name="Google Shape;994;p58"/>
            <p:cNvGrpSpPr/>
            <p:nvPr/>
          </p:nvGrpSpPr>
          <p:grpSpPr>
            <a:xfrm>
              <a:off x="9163050" y="237744"/>
              <a:ext cx="91440" cy="4663440"/>
              <a:chOff x="-109730" y="231394"/>
              <a:chExt cx="91440" cy="4663440"/>
            </a:xfrm>
          </p:grpSpPr>
          <p:cxnSp>
            <p:nvCxnSpPr>
              <p:cNvPr id="995" name="Google Shape;995;p58"/>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996" name="Google Shape;996;p58"/>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997" name="Google Shape;997;p58"/>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998" name="Google Shape;998;p58"/>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999" name="Google Shape;999;p58"/>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1000" name="Google Shape;1000;p58"/>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1001" name="Google Shape;1001;p58"/>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1002" name="Google Shape;1002;p58"/>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1003" name="Google Shape;1003;p58"/>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1004" name="Google Shape;1004;p58"/>
          <p:cNvSpPr txBox="1"/>
          <p:nvPr>
            <p:ph idx="11" type="ftr"/>
          </p:nvPr>
        </p:nvSpPr>
        <p:spPr>
          <a:xfrm>
            <a:off x="215654" y="6071058"/>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1005" name="Google Shape;1005;p58"/>
          <p:cNvSpPr txBox="1"/>
          <p:nvPr>
            <p:ph idx="1" type="body"/>
          </p:nvPr>
        </p:nvSpPr>
        <p:spPr>
          <a:xfrm>
            <a:off x="210312" y="903869"/>
            <a:ext cx="2446830" cy="656739"/>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006" name="Google Shape;1006;p58"/>
          <p:cNvSpPr txBox="1"/>
          <p:nvPr>
            <p:ph idx="2" type="body"/>
          </p:nvPr>
        </p:nvSpPr>
        <p:spPr>
          <a:xfrm>
            <a:off x="228600" y="326929"/>
            <a:ext cx="2446830" cy="553198"/>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 Left 04">
  <p:cSld name="1/4 Left 04">
    <p:spTree>
      <p:nvGrpSpPr>
        <p:cNvPr id="1007" name="Shape 1007"/>
        <p:cNvGrpSpPr/>
        <p:nvPr/>
      </p:nvGrpSpPr>
      <p:grpSpPr>
        <a:xfrm>
          <a:off x="0" y="0"/>
          <a:ext cx="0" cy="0"/>
          <a:chOff x="0" y="0"/>
          <a:chExt cx="0" cy="0"/>
        </a:xfrm>
      </p:grpSpPr>
      <p:sp>
        <p:nvSpPr>
          <p:cNvPr id="1008" name="Google Shape;1008;p59"/>
          <p:cNvSpPr/>
          <p:nvPr/>
        </p:nvSpPr>
        <p:spPr>
          <a:xfrm>
            <a:off x="3048000" y="-1"/>
            <a:ext cx="9143990" cy="6857991"/>
          </a:xfrm>
          <a:prstGeom prst="rect">
            <a:avLst/>
          </a:prstGeom>
          <a:solidFill>
            <a:srgbClr val="F2F4F8"/>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1009" name="Google Shape;1009;p59"/>
          <p:cNvGrpSpPr/>
          <p:nvPr/>
        </p:nvGrpSpPr>
        <p:grpSpPr>
          <a:xfrm>
            <a:off x="-146307" y="-147320"/>
            <a:ext cx="12485627" cy="7152640"/>
            <a:chOff x="-109730" y="-110490"/>
            <a:chExt cx="9364220" cy="5364480"/>
          </a:xfrm>
        </p:grpSpPr>
        <p:grpSp>
          <p:nvGrpSpPr>
            <p:cNvPr id="1010" name="Google Shape;1010;p59"/>
            <p:cNvGrpSpPr/>
            <p:nvPr/>
          </p:nvGrpSpPr>
          <p:grpSpPr>
            <a:xfrm>
              <a:off x="228600" y="-110490"/>
              <a:ext cx="8686732" cy="91440"/>
              <a:chOff x="228600" y="-152400"/>
              <a:chExt cx="8686732" cy="152400"/>
            </a:xfrm>
          </p:grpSpPr>
          <p:cxnSp>
            <p:nvCxnSpPr>
              <p:cNvPr id="1011" name="Google Shape;1011;p59"/>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12" name="Google Shape;1012;p59"/>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13" name="Google Shape;1013;p59"/>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14" name="Google Shape;1014;p59"/>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15" name="Google Shape;1015;p59"/>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16" name="Google Shape;1016;p59"/>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17" name="Google Shape;1017;p59"/>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18" name="Google Shape;1018;p59"/>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19" name="Google Shape;1019;p59"/>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20" name="Google Shape;1020;p59"/>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21" name="Google Shape;1021;p59"/>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022" name="Google Shape;1022;p59"/>
            <p:cNvGrpSpPr/>
            <p:nvPr/>
          </p:nvGrpSpPr>
          <p:grpSpPr>
            <a:xfrm>
              <a:off x="228600" y="5162550"/>
              <a:ext cx="8686732" cy="91440"/>
              <a:chOff x="228600" y="5143500"/>
              <a:chExt cx="8686732" cy="152400"/>
            </a:xfrm>
          </p:grpSpPr>
          <p:cxnSp>
            <p:nvCxnSpPr>
              <p:cNvPr id="1023" name="Google Shape;1023;p59"/>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24" name="Google Shape;1024;p59"/>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25" name="Google Shape;1025;p59"/>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26" name="Google Shape;1026;p59"/>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27" name="Google Shape;1027;p59"/>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28" name="Google Shape;1028;p59"/>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29" name="Google Shape;1029;p59"/>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30" name="Google Shape;1030;p59"/>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31" name="Google Shape;1031;p59"/>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32" name="Google Shape;1032;p59"/>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33" name="Google Shape;1033;p59"/>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034" name="Google Shape;1034;p59"/>
            <p:cNvGrpSpPr/>
            <p:nvPr/>
          </p:nvGrpSpPr>
          <p:grpSpPr>
            <a:xfrm>
              <a:off x="-109730" y="237744"/>
              <a:ext cx="91440" cy="4664456"/>
              <a:chOff x="-109730" y="237744"/>
              <a:chExt cx="91440" cy="4664456"/>
            </a:xfrm>
          </p:grpSpPr>
          <p:cxnSp>
            <p:nvCxnSpPr>
              <p:cNvPr id="1035" name="Google Shape;1035;p59"/>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1036" name="Google Shape;1036;p59"/>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1037" name="Google Shape;1037;p59"/>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1038" name="Google Shape;1038;p59"/>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1039" name="Google Shape;1039;p59"/>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1040" name="Google Shape;1040;p59"/>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1041" name="Google Shape;1041;p59"/>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1042" name="Google Shape;1042;p59"/>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1043" name="Google Shape;1043;p59"/>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1044" name="Google Shape;1044;p59"/>
            <p:cNvGrpSpPr/>
            <p:nvPr/>
          </p:nvGrpSpPr>
          <p:grpSpPr>
            <a:xfrm>
              <a:off x="9163050" y="237744"/>
              <a:ext cx="91440" cy="4663440"/>
              <a:chOff x="-109730" y="231394"/>
              <a:chExt cx="91440" cy="4663440"/>
            </a:xfrm>
          </p:grpSpPr>
          <p:cxnSp>
            <p:nvCxnSpPr>
              <p:cNvPr id="1045" name="Google Shape;1045;p59"/>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1046" name="Google Shape;1046;p59"/>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1047" name="Google Shape;1047;p59"/>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1048" name="Google Shape;1048;p59"/>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1049" name="Google Shape;1049;p59"/>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1050" name="Google Shape;1050;p59"/>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1051" name="Google Shape;1051;p59"/>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1052" name="Google Shape;1052;p59"/>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1053" name="Google Shape;1053;p59"/>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1054" name="Google Shape;1054;p59"/>
          <p:cNvSpPr txBox="1"/>
          <p:nvPr>
            <p:ph idx="1" type="body"/>
          </p:nvPr>
        </p:nvSpPr>
        <p:spPr>
          <a:xfrm>
            <a:off x="3213100" y="228600"/>
            <a:ext cx="643960" cy="103025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4320"/>
              <a:buFont typeface="Noto Sans Symbols"/>
              <a:buNone/>
              <a:defRPr b="0" i="0" sz="4800" u="none" cap="none" strike="noStrike">
                <a:solidFill>
                  <a:srgbClr val="054ADA"/>
                </a:solidFill>
                <a:latin typeface="IBM Plex Sans Light"/>
                <a:ea typeface="IBM Plex Sans Light"/>
                <a:cs typeface="IBM Plex Sans Light"/>
                <a:sym typeface="IBM Plex Sans Light"/>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055" name="Google Shape;1055;p59"/>
          <p:cNvSpPr txBox="1"/>
          <p:nvPr>
            <p:ph idx="2" type="body"/>
          </p:nvPr>
        </p:nvSpPr>
        <p:spPr>
          <a:xfrm>
            <a:off x="3213100" y="1868492"/>
            <a:ext cx="643960" cy="103025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4320"/>
              <a:buFont typeface="Noto Sans Symbols"/>
              <a:buNone/>
              <a:defRPr b="0" i="0" sz="4800" u="none" cap="none" strike="noStrike">
                <a:solidFill>
                  <a:srgbClr val="054ADA"/>
                </a:solidFill>
                <a:latin typeface="IBM Plex Sans Light"/>
                <a:ea typeface="IBM Plex Sans Light"/>
                <a:cs typeface="IBM Plex Sans Light"/>
                <a:sym typeface="IBM Plex Sans Light"/>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056" name="Google Shape;1056;p59"/>
          <p:cNvSpPr txBox="1"/>
          <p:nvPr>
            <p:ph idx="3" type="body"/>
          </p:nvPr>
        </p:nvSpPr>
        <p:spPr>
          <a:xfrm>
            <a:off x="3213100" y="3508384"/>
            <a:ext cx="643960" cy="103025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4320"/>
              <a:buFont typeface="Noto Sans Symbols"/>
              <a:buNone/>
              <a:defRPr b="0" i="0" sz="4800" u="none" cap="none" strike="noStrike">
                <a:solidFill>
                  <a:srgbClr val="054ADA"/>
                </a:solidFill>
                <a:latin typeface="IBM Plex Sans Light"/>
                <a:ea typeface="IBM Plex Sans Light"/>
                <a:cs typeface="IBM Plex Sans Light"/>
                <a:sym typeface="IBM Plex Sans Light"/>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057" name="Google Shape;1057;p59"/>
          <p:cNvSpPr txBox="1"/>
          <p:nvPr>
            <p:ph idx="4" type="body"/>
          </p:nvPr>
        </p:nvSpPr>
        <p:spPr>
          <a:xfrm>
            <a:off x="3213100" y="5148275"/>
            <a:ext cx="643960" cy="103025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4320"/>
              <a:buFont typeface="Noto Sans Symbols"/>
              <a:buNone/>
              <a:defRPr b="0" i="0" sz="4800" u="none" cap="none" strike="noStrike">
                <a:solidFill>
                  <a:srgbClr val="054ADA"/>
                </a:solidFill>
                <a:latin typeface="IBM Plex Sans Light"/>
                <a:ea typeface="IBM Plex Sans Light"/>
                <a:cs typeface="IBM Plex Sans Light"/>
                <a:sym typeface="IBM Plex Sans Light"/>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058" name="Google Shape;1058;p59"/>
          <p:cNvSpPr txBox="1"/>
          <p:nvPr>
            <p:ph idx="5" type="body"/>
          </p:nvPr>
        </p:nvSpPr>
        <p:spPr>
          <a:xfrm>
            <a:off x="3896910" y="5607001"/>
            <a:ext cx="4814030" cy="759709"/>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059" name="Google Shape;1059;p59"/>
          <p:cNvSpPr txBox="1"/>
          <p:nvPr>
            <p:ph idx="6" type="body"/>
          </p:nvPr>
        </p:nvSpPr>
        <p:spPr>
          <a:xfrm>
            <a:off x="3896910" y="5238088"/>
            <a:ext cx="4814030"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20"/>
              <a:buFont typeface="Noto Sans Symbols"/>
              <a:buNone/>
              <a:defRPr b="1" i="0" sz="18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060" name="Google Shape;1060;p59"/>
          <p:cNvSpPr txBox="1"/>
          <p:nvPr>
            <p:ph idx="7" type="body"/>
          </p:nvPr>
        </p:nvSpPr>
        <p:spPr>
          <a:xfrm>
            <a:off x="3896910" y="2369815"/>
            <a:ext cx="4814030" cy="759709"/>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061" name="Google Shape;1061;p59"/>
          <p:cNvSpPr txBox="1"/>
          <p:nvPr>
            <p:ph idx="8" type="body"/>
          </p:nvPr>
        </p:nvSpPr>
        <p:spPr>
          <a:xfrm>
            <a:off x="3896910" y="2000902"/>
            <a:ext cx="4814030"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20"/>
              <a:buFont typeface="Noto Sans Symbols"/>
              <a:buNone/>
              <a:defRPr b="1" i="0" sz="18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062" name="Google Shape;1062;p59"/>
          <p:cNvSpPr txBox="1"/>
          <p:nvPr>
            <p:ph idx="9" type="body"/>
          </p:nvPr>
        </p:nvSpPr>
        <p:spPr>
          <a:xfrm>
            <a:off x="3896910" y="3977897"/>
            <a:ext cx="4814030" cy="759709"/>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063" name="Google Shape;1063;p59"/>
          <p:cNvSpPr txBox="1"/>
          <p:nvPr>
            <p:ph idx="13" type="body"/>
          </p:nvPr>
        </p:nvSpPr>
        <p:spPr>
          <a:xfrm>
            <a:off x="3896910" y="3608984"/>
            <a:ext cx="4814030"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20"/>
              <a:buFont typeface="Noto Sans Symbols"/>
              <a:buNone/>
              <a:defRPr b="1" i="0" sz="18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064" name="Google Shape;1064;p59"/>
          <p:cNvSpPr txBox="1"/>
          <p:nvPr>
            <p:ph idx="11" type="ftr"/>
          </p:nvPr>
        </p:nvSpPr>
        <p:spPr>
          <a:xfrm>
            <a:off x="210312" y="607345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1065" name="Google Shape;1065;p59"/>
          <p:cNvSpPr txBox="1"/>
          <p:nvPr>
            <p:ph idx="14" type="body"/>
          </p:nvPr>
        </p:nvSpPr>
        <p:spPr>
          <a:xfrm>
            <a:off x="210312" y="903869"/>
            <a:ext cx="2446830" cy="656739"/>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066" name="Google Shape;1066;p59"/>
          <p:cNvSpPr txBox="1"/>
          <p:nvPr>
            <p:ph idx="15" type="body"/>
          </p:nvPr>
        </p:nvSpPr>
        <p:spPr>
          <a:xfrm>
            <a:off x="3899910" y="749913"/>
            <a:ext cx="4814030" cy="759709"/>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067" name="Google Shape;1067;p59"/>
          <p:cNvSpPr txBox="1"/>
          <p:nvPr>
            <p:ph idx="16" type="body"/>
          </p:nvPr>
        </p:nvSpPr>
        <p:spPr>
          <a:xfrm>
            <a:off x="3896910" y="381000"/>
            <a:ext cx="4814030"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20"/>
              <a:buFont typeface="Noto Sans Symbols"/>
              <a:buNone/>
              <a:defRPr b="1" i="0" sz="18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068" name="Google Shape;1068;p59"/>
          <p:cNvSpPr txBox="1"/>
          <p:nvPr>
            <p:ph idx="17" type="body"/>
          </p:nvPr>
        </p:nvSpPr>
        <p:spPr>
          <a:xfrm>
            <a:off x="228600" y="326929"/>
            <a:ext cx="2446830" cy="553198"/>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 Left 05">
  <p:cSld name="1/4 Left 05">
    <p:spTree>
      <p:nvGrpSpPr>
        <p:cNvPr id="1069" name="Shape 1069"/>
        <p:cNvGrpSpPr/>
        <p:nvPr/>
      </p:nvGrpSpPr>
      <p:grpSpPr>
        <a:xfrm>
          <a:off x="0" y="0"/>
          <a:ext cx="0" cy="0"/>
          <a:chOff x="0" y="0"/>
          <a:chExt cx="0" cy="0"/>
        </a:xfrm>
      </p:grpSpPr>
      <p:sp>
        <p:nvSpPr>
          <p:cNvPr id="1070" name="Google Shape;1070;p60"/>
          <p:cNvSpPr/>
          <p:nvPr/>
        </p:nvSpPr>
        <p:spPr>
          <a:xfrm>
            <a:off x="3048000" y="-1"/>
            <a:ext cx="9143990" cy="6857991"/>
          </a:xfrm>
          <a:prstGeom prst="rect">
            <a:avLst/>
          </a:prstGeom>
          <a:solidFill>
            <a:srgbClr val="F2F4F8"/>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1071" name="Google Shape;1071;p60"/>
          <p:cNvGrpSpPr/>
          <p:nvPr/>
        </p:nvGrpSpPr>
        <p:grpSpPr>
          <a:xfrm>
            <a:off x="-146307" y="-147320"/>
            <a:ext cx="12485627" cy="7152640"/>
            <a:chOff x="-109730" y="-110490"/>
            <a:chExt cx="9364220" cy="5364480"/>
          </a:xfrm>
        </p:grpSpPr>
        <p:grpSp>
          <p:nvGrpSpPr>
            <p:cNvPr id="1072" name="Google Shape;1072;p60"/>
            <p:cNvGrpSpPr/>
            <p:nvPr/>
          </p:nvGrpSpPr>
          <p:grpSpPr>
            <a:xfrm>
              <a:off x="228600" y="-110490"/>
              <a:ext cx="8686732" cy="91440"/>
              <a:chOff x="228600" y="-152400"/>
              <a:chExt cx="8686732" cy="152400"/>
            </a:xfrm>
          </p:grpSpPr>
          <p:cxnSp>
            <p:nvCxnSpPr>
              <p:cNvPr id="1073" name="Google Shape;1073;p60"/>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74" name="Google Shape;1074;p60"/>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75" name="Google Shape;1075;p60"/>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76" name="Google Shape;1076;p60"/>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77" name="Google Shape;1077;p60"/>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78" name="Google Shape;1078;p60"/>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79" name="Google Shape;1079;p60"/>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80" name="Google Shape;1080;p60"/>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81" name="Google Shape;1081;p60"/>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82" name="Google Shape;1082;p60"/>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83" name="Google Shape;1083;p60"/>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084" name="Google Shape;1084;p60"/>
            <p:cNvGrpSpPr/>
            <p:nvPr/>
          </p:nvGrpSpPr>
          <p:grpSpPr>
            <a:xfrm>
              <a:off x="228600" y="5162550"/>
              <a:ext cx="8686732" cy="91440"/>
              <a:chOff x="228600" y="5143500"/>
              <a:chExt cx="8686732" cy="152400"/>
            </a:xfrm>
          </p:grpSpPr>
          <p:cxnSp>
            <p:nvCxnSpPr>
              <p:cNvPr id="1085" name="Google Shape;1085;p60"/>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86" name="Google Shape;1086;p60"/>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87" name="Google Shape;1087;p60"/>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88" name="Google Shape;1088;p60"/>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89" name="Google Shape;1089;p60"/>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90" name="Google Shape;1090;p60"/>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91" name="Google Shape;1091;p60"/>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92" name="Google Shape;1092;p60"/>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93" name="Google Shape;1093;p60"/>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94" name="Google Shape;1094;p60"/>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095" name="Google Shape;1095;p60"/>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096" name="Google Shape;1096;p60"/>
            <p:cNvGrpSpPr/>
            <p:nvPr/>
          </p:nvGrpSpPr>
          <p:grpSpPr>
            <a:xfrm>
              <a:off x="-109730" y="237744"/>
              <a:ext cx="91440" cy="4664456"/>
              <a:chOff x="-109730" y="237744"/>
              <a:chExt cx="91440" cy="4664456"/>
            </a:xfrm>
          </p:grpSpPr>
          <p:cxnSp>
            <p:nvCxnSpPr>
              <p:cNvPr id="1097" name="Google Shape;1097;p60"/>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1098" name="Google Shape;1098;p60"/>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1099" name="Google Shape;1099;p60"/>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1100" name="Google Shape;1100;p60"/>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1101" name="Google Shape;1101;p60"/>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1102" name="Google Shape;1102;p60"/>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1103" name="Google Shape;1103;p60"/>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1104" name="Google Shape;1104;p60"/>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1105" name="Google Shape;1105;p60"/>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1106" name="Google Shape;1106;p60"/>
            <p:cNvGrpSpPr/>
            <p:nvPr/>
          </p:nvGrpSpPr>
          <p:grpSpPr>
            <a:xfrm>
              <a:off x="9163050" y="237744"/>
              <a:ext cx="91440" cy="4663440"/>
              <a:chOff x="-109730" y="231394"/>
              <a:chExt cx="91440" cy="4663440"/>
            </a:xfrm>
          </p:grpSpPr>
          <p:cxnSp>
            <p:nvCxnSpPr>
              <p:cNvPr id="1107" name="Google Shape;1107;p60"/>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1108" name="Google Shape;1108;p60"/>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1109" name="Google Shape;1109;p60"/>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1110" name="Google Shape;1110;p60"/>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1111" name="Google Shape;1111;p60"/>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1112" name="Google Shape;1112;p60"/>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1113" name="Google Shape;1113;p60"/>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1114" name="Google Shape;1114;p60"/>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1115" name="Google Shape;1115;p60"/>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1116" name="Google Shape;1116;p60"/>
          <p:cNvSpPr txBox="1"/>
          <p:nvPr>
            <p:ph idx="1" type="body"/>
          </p:nvPr>
        </p:nvSpPr>
        <p:spPr>
          <a:xfrm>
            <a:off x="3899910" y="749914"/>
            <a:ext cx="3290030" cy="226287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117" name="Google Shape;1117;p60"/>
          <p:cNvSpPr txBox="1"/>
          <p:nvPr>
            <p:ph idx="2" type="body"/>
          </p:nvPr>
        </p:nvSpPr>
        <p:spPr>
          <a:xfrm>
            <a:off x="3896910" y="381000"/>
            <a:ext cx="3290030"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20"/>
              <a:buFont typeface="Noto Sans Symbols"/>
              <a:buNone/>
              <a:defRPr b="1" i="0" sz="18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118" name="Google Shape;1118;p60"/>
          <p:cNvSpPr txBox="1"/>
          <p:nvPr>
            <p:ph idx="3" type="body"/>
          </p:nvPr>
        </p:nvSpPr>
        <p:spPr>
          <a:xfrm>
            <a:off x="7859980" y="228599"/>
            <a:ext cx="643960" cy="103025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4320"/>
              <a:buFont typeface="Noto Sans Symbols"/>
              <a:buNone/>
              <a:defRPr b="0" i="0" sz="4800" u="none" cap="none" strike="noStrike">
                <a:solidFill>
                  <a:srgbClr val="054ADA"/>
                </a:solidFill>
                <a:latin typeface="IBM Plex Sans Light"/>
                <a:ea typeface="IBM Plex Sans Light"/>
                <a:cs typeface="IBM Plex Sans Light"/>
                <a:sym typeface="IBM Plex Sans Light"/>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119" name="Google Shape;1119;p60"/>
          <p:cNvSpPr txBox="1"/>
          <p:nvPr>
            <p:ph idx="4" type="body"/>
          </p:nvPr>
        </p:nvSpPr>
        <p:spPr>
          <a:xfrm>
            <a:off x="7857035" y="3652882"/>
            <a:ext cx="643960" cy="103025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4320"/>
              <a:buFont typeface="Noto Sans Symbols"/>
              <a:buNone/>
              <a:defRPr b="0" i="0" sz="4800" u="none" cap="none" strike="noStrike">
                <a:solidFill>
                  <a:srgbClr val="054ADA"/>
                </a:solidFill>
                <a:latin typeface="IBM Plex Sans Light"/>
                <a:ea typeface="IBM Plex Sans Light"/>
                <a:cs typeface="IBM Plex Sans Light"/>
                <a:sym typeface="IBM Plex Sans Light"/>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120" name="Google Shape;1120;p60"/>
          <p:cNvSpPr txBox="1"/>
          <p:nvPr>
            <p:ph idx="5" type="body"/>
          </p:nvPr>
        </p:nvSpPr>
        <p:spPr>
          <a:xfrm>
            <a:off x="8515984" y="749914"/>
            <a:ext cx="3290030" cy="226287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121" name="Google Shape;1121;p60"/>
          <p:cNvSpPr txBox="1"/>
          <p:nvPr>
            <p:ph idx="6" type="body"/>
          </p:nvPr>
        </p:nvSpPr>
        <p:spPr>
          <a:xfrm>
            <a:off x="8512984" y="381000"/>
            <a:ext cx="3290030"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20"/>
              <a:buFont typeface="Noto Sans Symbols"/>
              <a:buNone/>
              <a:defRPr b="1" i="0" sz="18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122" name="Google Shape;1122;p60"/>
          <p:cNvSpPr txBox="1"/>
          <p:nvPr>
            <p:ph idx="7" type="body"/>
          </p:nvPr>
        </p:nvSpPr>
        <p:spPr>
          <a:xfrm>
            <a:off x="3899910" y="4127143"/>
            <a:ext cx="3290030" cy="226287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123" name="Google Shape;1123;p60"/>
          <p:cNvSpPr txBox="1"/>
          <p:nvPr>
            <p:ph idx="8" type="body"/>
          </p:nvPr>
        </p:nvSpPr>
        <p:spPr>
          <a:xfrm>
            <a:off x="3896910" y="3758229"/>
            <a:ext cx="3290030"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20"/>
              <a:buFont typeface="Noto Sans Symbols"/>
              <a:buNone/>
              <a:defRPr b="1" i="0" sz="18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124" name="Google Shape;1124;p60"/>
          <p:cNvSpPr txBox="1"/>
          <p:nvPr>
            <p:ph idx="9" type="body"/>
          </p:nvPr>
        </p:nvSpPr>
        <p:spPr>
          <a:xfrm>
            <a:off x="8520970" y="4127143"/>
            <a:ext cx="3290030" cy="226287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125" name="Google Shape;1125;p60"/>
          <p:cNvSpPr txBox="1"/>
          <p:nvPr>
            <p:ph idx="13" type="body"/>
          </p:nvPr>
        </p:nvSpPr>
        <p:spPr>
          <a:xfrm>
            <a:off x="8520970" y="3758229"/>
            <a:ext cx="3290030"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20"/>
              <a:buFont typeface="Noto Sans Symbols"/>
              <a:buNone/>
              <a:defRPr b="1" i="0" sz="18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126" name="Google Shape;1126;p60"/>
          <p:cNvSpPr txBox="1"/>
          <p:nvPr>
            <p:ph idx="11" type="ftr"/>
          </p:nvPr>
        </p:nvSpPr>
        <p:spPr>
          <a:xfrm>
            <a:off x="210312" y="607345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1127" name="Google Shape;1127;p60"/>
          <p:cNvSpPr txBox="1"/>
          <p:nvPr>
            <p:ph idx="14" type="body"/>
          </p:nvPr>
        </p:nvSpPr>
        <p:spPr>
          <a:xfrm>
            <a:off x="210312" y="903869"/>
            <a:ext cx="2446830" cy="656739"/>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128" name="Google Shape;1128;p60"/>
          <p:cNvSpPr txBox="1"/>
          <p:nvPr>
            <p:ph idx="15" type="body"/>
          </p:nvPr>
        </p:nvSpPr>
        <p:spPr>
          <a:xfrm>
            <a:off x="3213100" y="228600"/>
            <a:ext cx="643960" cy="103025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4320"/>
              <a:buFont typeface="Noto Sans Symbols"/>
              <a:buNone/>
              <a:defRPr b="0" i="0" sz="4800" u="none" cap="none" strike="noStrike">
                <a:solidFill>
                  <a:srgbClr val="054ADA"/>
                </a:solidFill>
                <a:latin typeface="IBM Plex Sans Light"/>
                <a:ea typeface="IBM Plex Sans Light"/>
                <a:cs typeface="IBM Plex Sans Light"/>
                <a:sym typeface="IBM Plex Sans Light"/>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129" name="Google Shape;1129;p60"/>
          <p:cNvSpPr txBox="1"/>
          <p:nvPr>
            <p:ph idx="16" type="body"/>
          </p:nvPr>
        </p:nvSpPr>
        <p:spPr>
          <a:xfrm>
            <a:off x="3213100" y="3652881"/>
            <a:ext cx="643960" cy="103025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4320"/>
              <a:buFont typeface="Noto Sans Symbols"/>
              <a:buNone/>
              <a:defRPr b="0" i="0" sz="4800" u="none" cap="none" strike="noStrike">
                <a:solidFill>
                  <a:srgbClr val="054ADA"/>
                </a:solidFill>
                <a:latin typeface="IBM Plex Sans Light"/>
                <a:ea typeface="IBM Plex Sans Light"/>
                <a:cs typeface="IBM Plex Sans Light"/>
                <a:sym typeface="IBM Plex Sans Light"/>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130" name="Google Shape;1130;p60"/>
          <p:cNvSpPr txBox="1"/>
          <p:nvPr>
            <p:ph idx="17" type="body"/>
          </p:nvPr>
        </p:nvSpPr>
        <p:spPr>
          <a:xfrm>
            <a:off x="228600" y="326929"/>
            <a:ext cx="2446830" cy="553198"/>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 Left 03">
  <p:cSld name="1/4 Left 03">
    <p:spTree>
      <p:nvGrpSpPr>
        <p:cNvPr id="1131" name="Shape 1131"/>
        <p:cNvGrpSpPr/>
        <p:nvPr/>
      </p:nvGrpSpPr>
      <p:grpSpPr>
        <a:xfrm>
          <a:off x="0" y="0"/>
          <a:ext cx="0" cy="0"/>
          <a:chOff x="0" y="0"/>
          <a:chExt cx="0" cy="0"/>
        </a:xfrm>
      </p:grpSpPr>
      <p:sp>
        <p:nvSpPr>
          <p:cNvPr id="1132" name="Google Shape;1132;p61"/>
          <p:cNvSpPr/>
          <p:nvPr/>
        </p:nvSpPr>
        <p:spPr>
          <a:xfrm>
            <a:off x="3048000" y="-1"/>
            <a:ext cx="9143990" cy="6857991"/>
          </a:xfrm>
          <a:prstGeom prst="rect">
            <a:avLst/>
          </a:prstGeom>
          <a:solidFill>
            <a:srgbClr val="F2F4F8"/>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1133" name="Google Shape;1133;p61"/>
          <p:cNvGrpSpPr/>
          <p:nvPr/>
        </p:nvGrpSpPr>
        <p:grpSpPr>
          <a:xfrm>
            <a:off x="-146307" y="-147320"/>
            <a:ext cx="12485627" cy="7152640"/>
            <a:chOff x="-109730" y="-110490"/>
            <a:chExt cx="9364220" cy="5364480"/>
          </a:xfrm>
        </p:grpSpPr>
        <p:grpSp>
          <p:nvGrpSpPr>
            <p:cNvPr id="1134" name="Google Shape;1134;p61"/>
            <p:cNvGrpSpPr/>
            <p:nvPr/>
          </p:nvGrpSpPr>
          <p:grpSpPr>
            <a:xfrm>
              <a:off x="228600" y="-110490"/>
              <a:ext cx="8686732" cy="91440"/>
              <a:chOff x="228600" y="-152400"/>
              <a:chExt cx="8686732" cy="152400"/>
            </a:xfrm>
          </p:grpSpPr>
          <p:cxnSp>
            <p:nvCxnSpPr>
              <p:cNvPr id="1135" name="Google Shape;1135;p61"/>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36" name="Google Shape;1136;p61"/>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37" name="Google Shape;1137;p61"/>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38" name="Google Shape;1138;p61"/>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39" name="Google Shape;1139;p61"/>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40" name="Google Shape;1140;p61"/>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41" name="Google Shape;1141;p61"/>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42" name="Google Shape;1142;p61"/>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43" name="Google Shape;1143;p61"/>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44" name="Google Shape;1144;p61"/>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45" name="Google Shape;1145;p61"/>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146" name="Google Shape;1146;p61"/>
            <p:cNvGrpSpPr/>
            <p:nvPr/>
          </p:nvGrpSpPr>
          <p:grpSpPr>
            <a:xfrm>
              <a:off x="228600" y="5162550"/>
              <a:ext cx="8686732" cy="91440"/>
              <a:chOff x="228600" y="5143500"/>
              <a:chExt cx="8686732" cy="152400"/>
            </a:xfrm>
          </p:grpSpPr>
          <p:cxnSp>
            <p:nvCxnSpPr>
              <p:cNvPr id="1147" name="Google Shape;1147;p61"/>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48" name="Google Shape;1148;p61"/>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49" name="Google Shape;1149;p61"/>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50" name="Google Shape;1150;p61"/>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51" name="Google Shape;1151;p61"/>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52" name="Google Shape;1152;p61"/>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53" name="Google Shape;1153;p61"/>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54" name="Google Shape;1154;p61"/>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55" name="Google Shape;1155;p61"/>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56" name="Google Shape;1156;p61"/>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57" name="Google Shape;1157;p61"/>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158" name="Google Shape;1158;p61"/>
            <p:cNvGrpSpPr/>
            <p:nvPr/>
          </p:nvGrpSpPr>
          <p:grpSpPr>
            <a:xfrm>
              <a:off x="-109730" y="237744"/>
              <a:ext cx="91440" cy="4664456"/>
              <a:chOff x="-109730" y="237744"/>
              <a:chExt cx="91440" cy="4664456"/>
            </a:xfrm>
          </p:grpSpPr>
          <p:cxnSp>
            <p:nvCxnSpPr>
              <p:cNvPr id="1159" name="Google Shape;1159;p61"/>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1160" name="Google Shape;1160;p61"/>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1161" name="Google Shape;1161;p61"/>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1162" name="Google Shape;1162;p61"/>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1163" name="Google Shape;1163;p61"/>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1164" name="Google Shape;1164;p61"/>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1165" name="Google Shape;1165;p61"/>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1166" name="Google Shape;1166;p61"/>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1167" name="Google Shape;1167;p61"/>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1168" name="Google Shape;1168;p61"/>
            <p:cNvGrpSpPr/>
            <p:nvPr/>
          </p:nvGrpSpPr>
          <p:grpSpPr>
            <a:xfrm>
              <a:off x="9163050" y="237744"/>
              <a:ext cx="91440" cy="4663440"/>
              <a:chOff x="-109730" y="231394"/>
              <a:chExt cx="91440" cy="4663440"/>
            </a:xfrm>
          </p:grpSpPr>
          <p:cxnSp>
            <p:nvCxnSpPr>
              <p:cNvPr id="1169" name="Google Shape;1169;p61"/>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1170" name="Google Shape;1170;p61"/>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1171" name="Google Shape;1171;p61"/>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1172" name="Google Shape;1172;p61"/>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1173" name="Google Shape;1173;p61"/>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1174" name="Google Shape;1174;p61"/>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1175" name="Google Shape;1175;p61"/>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1176" name="Google Shape;1176;p61"/>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1177" name="Google Shape;1177;p61"/>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1178" name="Google Shape;1178;p61"/>
          <p:cNvSpPr txBox="1"/>
          <p:nvPr>
            <p:ph idx="1" type="body"/>
          </p:nvPr>
        </p:nvSpPr>
        <p:spPr>
          <a:xfrm>
            <a:off x="4771198" y="751859"/>
            <a:ext cx="4369799" cy="97391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5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179" name="Google Shape;1179;p61"/>
          <p:cNvSpPr txBox="1"/>
          <p:nvPr>
            <p:ph idx="2" type="body"/>
          </p:nvPr>
        </p:nvSpPr>
        <p:spPr>
          <a:xfrm>
            <a:off x="4771198" y="319659"/>
            <a:ext cx="4369799"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20"/>
              <a:buFont typeface="Noto Sans Symbols"/>
              <a:buNone/>
              <a:defRPr b="1" i="0" sz="18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180" name="Google Shape;1180;p61"/>
          <p:cNvSpPr/>
          <p:nvPr>
            <p:ph idx="3" type="pic"/>
          </p:nvPr>
        </p:nvSpPr>
        <p:spPr>
          <a:xfrm>
            <a:off x="3366446" y="319659"/>
            <a:ext cx="1207008" cy="1207008"/>
          </a:xfrm>
          <a:prstGeom prst="rect">
            <a:avLst/>
          </a:prstGeom>
          <a:noFill/>
          <a:ln>
            <a:noFill/>
          </a:ln>
        </p:spPr>
      </p:sp>
      <p:sp>
        <p:nvSpPr>
          <p:cNvPr id="1181" name="Google Shape;1181;p61"/>
          <p:cNvSpPr txBox="1"/>
          <p:nvPr>
            <p:ph idx="4" type="body"/>
          </p:nvPr>
        </p:nvSpPr>
        <p:spPr>
          <a:xfrm>
            <a:off x="4771198" y="2869774"/>
            <a:ext cx="4369799" cy="97391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5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182" name="Google Shape;1182;p61"/>
          <p:cNvSpPr txBox="1"/>
          <p:nvPr>
            <p:ph idx="5" type="body"/>
          </p:nvPr>
        </p:nvSpPr>
        <p:spPr>
          <a:xfrm>
            <a:off x="4771198" y="2437574"/>
            <a:ext cx="4369798"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20"/>
              <a:buFont typeface="Noto Sans Symbols"/>
              <a:buNone/>
              <a:defRPr b="1" i="0" sz="18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183" name="Google Shape;1183;p61"/>
          <p:cNvSpPr/>
          <p:nvPr>
            <p:ph idx="6" type="pic"/>
          </p:nvPr>
        </p:nvSpPr>
        <p:spPr>
          <a:xfrm>
            <a:off x="3366446" y="2437574"/>
            <a:ext cx="1207008" cy="1207008"/>
          </a:xfrm>
          <a:prstGeom prst="rect">
            <a:avLst/>
          </a:prstGeom>
          <a:noFill/>
          <a:ln>
            <a:noFill/>
          </a:ln>
        </p:spPr>
      </p:sp>
      <p:sp>
        <p:nvSpPr>
          <p:cNvPr id="1184" name="Google Shape;1184;p61"/>
          <p:cNvSpPr txBox="1"/>
          <p:nvPr>
            <p:ph idx="7" type="body"/>
          </p:nvPr>
        </p:nvSpPr>
        <p:spPr>
          <a:xfrm>
            <a:off x="4771198" y="4987689"/>
            <a:ext cx="4369799" cy="97391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5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185" name="Google Shape;1185;p61"/>
          <p:cNvSpPr txBox="1"/>
          <p:nvPr>
            <p:ph idx="8" type="body"/>
          </p:nvPr>
        </p:nvSpPr>
        <p:spPr>
          <a:xfrm>
            <a:off x="4771198" y="4555489"/>
            <a:ext cx="4369797"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20"/>
              <a:buFont typeface="Noto Sans Symbols"/>
              <a:buNone/>
              <a:defRPr b="1" i="0" sz="18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186" name="Google Shape;1186;p61"/>
          <p:cNvSpPr/>
          <p:nvPr>
            <p:ph idx="9" type="pic"/>
          </p:nvPr>
        </p:nvSpPr>
        <p:spPr>
          <a:xfrm>
            <a:off x="3366446" y="4555489"/>
            <a:ext cx="1207008" cy="1207008"/>
          </a:xfrm>
          <a:prstGeom prst="rect">
            <a:avLst/>
          </a:prstGeom>
          <a:noFill/>
          <a:ln>
            <a:noFill/>
          </a:ln>
        </p:spPr>
      </p:sp>
      <p:sp>
        <p:nvSpPr>
          <p:cNvPr id="1187" name="Google Shape;1187;p61"/>
          <p:cNvSpPr txBox="1"/>
          <p:nvPr>
            <p:ph idx="11" type="ftr"/>
          </p:nvPr>
        </p:nvSpPr>
        <p:spPr>
          <a:xfrm>
            <a:off x="210312" y="607345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1188" name="Google Shape;1188;p61"/>
          <p:cNvSpPr txBox="1"/>
          <p:nvPr>
            <p:ph idx="13" type="body"/>
          </p:nvPr>
        </p:nvSpPr>
        <p:spPr>
          <a:xfrm>
            <a:off x="228600" y="326928"/>
            <a:ext cx="2446830" cy="1383983"/>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p:cSld name="Team">
    <p:spTree>
      <p:nvGrpSpPr>
        <p:cNvPr id="1189" name="Shape 1189"/>
        <p:cNvGrpSpPr/>
        <p:nvPr/>
      </p:nvGrpSpPr>
      <p:grpSpPr>
        <a:xfrm>
          <a:off x="0" y="0"/>
          <a:ext cx="0" cy="0"/>
          <a:chOff x="0" y="0"/>
          <a:chExt cx="0" cy="0"/>
        </a:xfrm>
      </p:grpSpPr>
      <p:sp>
        <p:nvSpPr>
          <p:cNvPr id="1190" name="Google Shape;1190;p62"/>
          <p:cNvSpPr/>
          <p:nvPr/>
        </p:nvSpPr>
        <p:spPr>
          <a:xfrm>
            <a:off x="3048000" y="-1"/>
            <a:ext cx="9143990" cy="6857991"/>
          </a:xfrm>
          <a:prstGeom prst="rect">
            <a:avLst/>
          </a:prstGeom>
          <a:solidFill>
            <a:srgbClr val="F2F4F8"/>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1191" name="Google Shape;1191;p62"/>
          <p:cNvGrpSpPr/>
          <p:nvPr/>
        </p:nvGrpSpPr>
        <p:grpSpPr>
          <a:xfrm>
            <a:off x="-146307" y="-147320"/>
            <a:ext cx="12485627" cy="7152640"/>
            <a:chOff x="-109730" y="-110490"/>
            <a:chExt cx="9364220" cy="5364480"/>
          </a:xfrm>
        </p:grpSpPr>
        <p:grpSp>
          <p:nvGrpSpPr>
            <p:cNvPr id="1192" name="Google Shape;1192;p62"/>
            <p:cNvGrpSpPr/>
            <p:nvPr/>
          </p:nvGrpSpPr>
          <p:grpSpPr>
            <a:xfrm>
              <a:off x="228600" y="-110490"/>
              <a:ext cx="8686732" cy="91440"/>
              <a:chOff x="228600" y="-152400"/>
              <a:chExt cx="8686732" cy="152400"/>
            </a:xfrm>
          </p:grpSpPr>
          <p:cxnSp>
            <p:nvCxnSpPr>
              <p:cNvPr id="1193" name="Google Shape;1193;p62"/>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94" name="Google Shape;1194;p62"/>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95" name="Google Shape;1195;p62"/>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96" name="Google Shape;1196;p62"/>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97" name="Google Shape;1197;p62"/>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98" name="Google Shape;1198;p62"/>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199" name="Google Shape;1199;p62"/>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00" name="Google Shape;1200;p62"/>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01" name="Google Shape;1201;p62"/>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02" name="Google Shape;1202;p62"/>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03" name="Google Shape;1203;p62"/>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204" name="Google Shape;1204;p62"/>
            <p:cNvGrpSpPr/>
            <p:nvPr/>
          </p:nvGrpSpPr>
          <p:grpSpPr>
            <a:xfrm>
              <a:off x="228600" y="5162550"/>
              <a:ext cx="8686732" cy="91440"/>
              <a:chOff x="228600" y="5143500"/>
              <a:chExt cx="8686732" cy="152400"/>
            </a:xfrm>
          </p:grpSpPr>
          <p:cxnSp>
            <p:nvCxnSpPr>
              <p:cNvPr id="1205" name="Google Shape;1205;p62"/>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06" name="Google Shape;1206;p62"/>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07" name="Google Shape;1207;p62"/>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08" name="Google Shape;1208;p62"/>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09" name="Google Shape;1209;p62"/>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10" name="Google Shape;1210;p62"/>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11" name="Google Shape;1211;p62"/>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12" name="Google Shape;1212;p62"/>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13" name="Google Shape;1213;p62"/>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14" name="Google Shape;1214;p62"/>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15" name="Google Shape;1215;p62"/>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216" name="Google Shape;1216;p62"/>
            <p:cNvGrpSpPr/>
            <p:nvPr/>
          </p:nvGrpSpPr>
          <p:grpSpPr>
            <a:xfrm>
              <a:off x="-109730" y="237744"/>
              <a:ext cx="91440" cy="4664456"/>
              <a:chOff x="-109730" y="237744"/>
              <a:chExt cx="91440" cy="4664456"/>
            </a:xfrm>
          </p:grpSpPr>
          <p:cxnSp>
            <p:nvCxnSpPr>
              <p:cNvPr id="1217" name="Google Shape;1217;p62"/>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1218" name="Google Shape;1218;p62"/>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1219" name="Google Shape;1219;p62"/>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1220" name="Google Shape;1220;p62"/>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1221" name="Google Shape;1221;p62"/>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1222" name="Google Shape;1222;p62"/>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1223" name="Google Shape;1223;p62"/>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1224" name="Google Shape;1224;p62"/>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1225" name="Google Shape;1225;p62"/>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1226" name="Google Shape;1226;p62"/>
            <p:cNvGrpSpPr/>
            <p:nvPr/>
          </p:nvGrpSpPr>
          <p:grpSpPr>
            <a:xfrm>
              <a:off x="9163050" y="237744"/>
              <a:ext cx="91440" cy="4663440"/>
              <a:chOff x="-109730" y="231394"/>
              <a:chExt cx="91440" cy="4663440"/>
            </a:xfrm>
          </p:grpSpPr>
          <p:cxnSp>
            <p:nvCxnSpPr>
              <p:cNvPr id="1227" name="Google Shape;1227;p62"/>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1228" name="Google Shape;1228;p62"/>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1229" name="Google Shape;1229;p62"/>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1230" name="Google Shape;1230;p62"/>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1231" name="Google Shape;1231;p62"/>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1232" name="Google Shape;1232;p62"/>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1233" name="Google Shape;1233;p62"/>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1234" name="Google Shape;1234;p62"/>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1235" name="Google Shape;1235;p62"/>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1236" name="Google Shape;1236;p62"/>
          <p:cNvSpPr txBox="1"/>
          <p:nvPr>
            <p:ph idx="1" type="body"/>
          </p:nvPr>
        </p:nvSpPr>
        <p:spPr>
          <a:xfrm>
            <a:off x="3256206" y="2860580"/>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237" name="Google Shape;1237;p62"/>
          <p:cNvSpPr txBox="1"/>
          <p:nvPr>
            <p:ph idx="2" type="body"/>
          </p:nvPr>
        </p:nvSpPr>
        <p:spPr>
          <a:xfrm>
            <a:off x="3253206" y="2587891"/>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440"/>
              <a:buFont typeface="Noto Sans Symbols"/>
              <a:buNone/>
              <a:defRPr b="0" i="0" sz="16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238" name="Google Shape;1238;p62"/>
          <p:cNvSpPr/>
          <p:nvPr>
            <p:ph idx="3" type="pic"/>
          </p:nvPr>
        </p:nvSpPr>
        <p:spPr>
          <a:xfrm>
            <a:off x="3363686" y="317500"/>
            <a:ext cx="2255838" cy="2254250"/>
          </a:xfrm>
          <a:prstGeom prst="rect">
            <a:avLst/>
          </a:prstGeom>
          <a:noFill/>
          <a:ln>
            <a:noFill/>
          </a:ln>
        </p:spPr>
      </p:sp>
      <p:sp>
        <p:nvSpPr>
          <p:cNvPr id="1239" name="Google Shape;1239;p62"/>
          <p:cNvSpPr txBox="1"/>
          <p:nvPr>
            <p:ph idx="4" type="body"/>
          </p:nvPr>
        </p:nvSpPr>
        <p:spPr>
          <a:xfrm>
            <a:off x="6300347" y="2860580"/>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240" name="Google Shape;1240;p62"/>
          <p:cNvSpPr txBox="1"/>
          <p:nvPr>
            <p:ph idx="5" type="body"/>
          </p:nvPr>
        </p:nvSpPr>
        <p:spPr>
          <a:xfrm>
            <a:off x="6297347" y="2587891"/>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440"/>
              <a:buFont typeface="Noto Sans Symbols"/>
              <a:buNone/>
              <a:defRPr b="0" i="0" sz="16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241" name="Google Shape;1241;p62"/>
          <p:cNvSpPr/>
          <p:nvPr>
            <p:ph idx="6" type="pic"/>
          </p:nvPr>
        </p:nvSpPr>
        <p:spPr>
          <a:xfrm>
            <a:off x="6407827" y="317500"/>
            <a:ext cx="2255838" cy="2254250"/>
          </a:xfrm>
          <a:prstGeom prst="rect">
            <a:avLst/>
          </a:prstGeom>
          <a:noFill/>
          <a:ln>
            <a:noFill/>
          </a:ln>
        </p:spPr>
      </p:sp>
      <p:sp>
        <p:nvSpPr>
          <p:cNvPr id="1242" name="Google Shape;1242;p62"/>
          <p:cNvSpPr txBox="1"/>
          <p:nvPr>
            <p:ph idx="7" type="body"/>
          </p:nvPr>
        </p:nvSpPr>
        <p:spPr>
          <a:xfrm>
            <a:off x="9344488" y="2860580"/>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243" name="Google Shape;1243;p62"/>
          <p:cNvSpPr txBox="1"/>
          <p:nvPr>
            <p:ph idx="8" type="body"/>
          </p:nvPr>
        </p:nvSpPr>
        <p:spPr>
          <a:xfrm>
            <a:off x="9341488" y="2587891"/>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440"/>
              <a:buFont typeface="Noto Sans Symbols"/>
              <a:buNone/>
              <a:defRPr b="0" i="0" sz="16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244" name="Google Shape;1244;p62"/>
          <p:cNvSpPr/>
          <p:nvPr>
            <p:ph idx="9" type="pic"/>
          </p:nvPr>
        </p:nvSpPr>
        <p:spPr>
          <a:xfrm>
            <a:off x="9462854" y="317500"/>
            <a:ext cx="2255838" cy="2254250"/>
          </a:xfrm>
          <a:prstGeom prst="rect">
            <a:avLst/>
          </a:prstGeom>
          <a:noFill/>
          <a:ln>
            <a:noFill/>
          </a:ln>
        </p:spPr>
      </p:sp>
      <p:sp>
        <p:nvSpPr>
          <p:cNvPr id="1245" name="Google Shape;1245;p62"/>
          <p:cNvSpPr txBox="1"/>
          <p:nvPr>
            <p:ph idx="13" type="body"/>
          </p:nvPr>
        </p:nvSpPr>
        <p:spPr>
          <a:xfrm>
            <a:off x="3256206" y="6171344"/>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246" name="Google Shape;1246;p62"/>
          <p:cNvSpPr txBox="1"/>
          <p:nvPr>
            <p:ph idx="14" type="body"/>
          </p:nvPr>
        </p:nvSpPr>
        <p:spPr>
          <a:xfrm>
            <a:off x="3253206" y="5898655"/>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440"/>
              <a:buFont typeface="Noto Sans Symbols"/>
              <a:buNone/>
              <a:defRPr b="0" i="0" sz="16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247" name="Google Shape;1247;p62"/>
          <p:cNvSpPr/>
          <p:nvPr>
            <p:ph idx="15" type="pic"/>
          </p:nvPr>
        </p:nvSpPr>
        <p:spPr>
          <a:xfrm>
            <a:off x="3363686" y="3628264"/>
            <a:ext cx="2255838" cy="2254250"/>
          </a:xfrm>
          <a:prstGeom prst="rect">
            <a:avLst/>
          </a:prstGeom>
          <a:noFill/>
          <a:ln>
            <a:noFill/>
          </a:ln>
        </p:spPr>
      </p:sp>
      <p:sp>
        <p:nvSpPr>
          <p:cNvPr id="1248" name="Google Shape;1248;p62"/>
          <p:cNvSpPr txBox="1"/>
          <p:nvPr>
            <p:ph idx="16" type="body"/>
          </p:nvPr>
        </p:nvSpPr>
        <p:spPr>
          <a:xfrm>
            <a:off x="6300347" y="6171344"/>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249" name="Google Shape;1249;p62"/>
          <p:cNvSpPr txBox="1"/>
          <p:nvPr>
            <p:ph idx="17" type="body"/>
          </p:nvPr>
        </p:nvSpPr>
        <p:spPr>
          <a:xfrm>
            <a:off x="6297347" y="5898655"/>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440"/>
              <a:buFont typeface="Noto Sans Symbols"/>
              <a:buNone/>
              <a:defRPr b="0" i="0" sz="16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250" name="Google Shape;1250;p62"/>
          <p:cNvSpPr/>
          <p:nvPr>
            <p:ph idx="18" type="pic"/>
          </p:nvPr>
        </p:nvSpPr>
        <p:spPr>
          <a:xfrm>
            <a:off x="6407827" y="3628264"/>
            <a:ext cx="2255838" cy="2254250"/>
          </a:xfrm>
          <a:prstGeom prst="rect">
            <a:avLst/>
          </a:prstGeom>
          <a:noFill/>
          <a:ln>
            <a:noFill/>
          </a:ln>
        </p:spPr>
      </p:sp>
      <p:sp>
        <p:nvSpPr>
          <p:cNvPr id="1251" name="Google Shape;1251;p62"/>
          <p:cNvSpPr txBox="1"/>
          <p:nvPr>
            <p:ph idx="19" type="body"/>
          </p:nvPr>
        </p:nvSpPr>
        <p:spPr>
          <a:xfrm>
            <a:off x="9344488" y="6171344"/>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252" name="Google Shape;1252;p62"/>
          <p:cNvSpPr txBox="1"/>
          <p:nvPr>
            <p:ph idx="20" type="body"/>
          </p:nvPr>
        </p:nvSpPr>
        <p:spPr>
          <a:xfrm>
            <a:off x="9341488" y="5898655"/>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440"/>
              <a:buFont typeface="Noto Sans Symbols"/>
              <a:buNone/>
              <a:defRPr b="0" i="0" sz="16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253" name="Google Shape;1253;p62"/>
          <p:cNvSpPr/>
          <p:nvPr>
            <p:ph idx="21" type="pic"/>
          </p:nvPr>
        </p:nvSpPr>
        <p:spPr>
          <a:xfrm>
            <a:off x="9462854" y="3628264"/>
            <a:ext cx="2255838" cy="2254250"/>
          </a:xfrm>
          <a:prstGeom prst="rect">
            <a:avLst/>
          </a:prstGeom>
          <a:noFill/>
          <a:ln>
            <a:noFill/>
          </a:ln>
        </p:spPr>
      </p:sp>
      <p:sp>
        <p:nvSpPr>
          <p:cNvPr id="1254" name="Google Shape;1254;p62"/>
          <p:cNvSpPr txBox="1"/>
          <p:nvPr>
            <p:ph idx="11" type="ftr"/>
          </p:nvPr>
        </p:nvSpPr>
        <p:spPr>
          <a:xfrm>
            <a:off x="209015" y="6069018"/>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1255" name="Google Shape;1255;p62"/>
          <p:cNvSpPr txBox="1"/>
          <p:nvPr>
            <p:ph idx="22" type="body"/>
          </p:nvPr>
        </p:nvSpPr>
        <p:spPr>
          <a:xfrm>
            <a:off x="228600" y="326928"/>
            <a:ext cx="2446830" cy="1383983"/>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big text">
    <p:spTree>
      <p:nvGrpSpPr>
        <p:cNvPr id="46" name="Shape 46"/>
        <p:cNvGrpSpPr/>
        <p:nvPr/>
      </p:nvGrpSpPr>
      <p:grpSpPr>
        <a:xfrm>
          <a:off x="0" y="0"/>
          <a:ext cx="0" cy="0"/>
          <a:chOff x="0" y="0"/>
          <a:chExt cx="0" cy="0"/>
        </a:xfrm>
      </p:grpSpPr>
      <p:sp>
        <p:nvSpPr>
          <p:cNvPr id="47" name="Google Shape;47;p49"/>
          <p:cNvSpPr txBox="1"/>
          <p:nvPr>
            <p:ph type="title"/>
          </p:nvPr>
        </p:nvSpPr>
        <p:spPr>
          <a:xfrm>
            <a:off x="182883" y="121920"/>
            <a:ext cx="11704229" cy="587248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2"/>
              </a:buClr>
              <a:buSzPts val="12797"/>
              <a:buFont typeface="IBM Plex Sans"/>
              <a:buNone/>
              <a:defRPr b="0" i="0" sz="12797">
                <a:latin typeface="IBM Plex Sans"/>
                <a:ea typeface="IBM Plex Sans"/>
                <a:cs typeface="IBM Plex Sans"/>
                <a:sym typeface="IBM Plex Sans"/>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48" name="Google Shape;48;p49"/>
          <p:cNvSpPr txBox="1"/>
          <p:nvPr>
            <p:ph idx="12" type="sldNum"/>
          </p:nvPr>
        </p:nvSpPr>
        <p:spPr>
          <a:xfrm>
            <a:off x="11769264" y="6469380"/>
            <a:ext cx="135436" cy="123111"/>
          </a:xfrm>
          <a:prstGeom prst="rect">
            <a:avLst/>
          </a:prstGeom>
          <a:noFill/>
          <a:ln>
            <a:noFill/>
          </a:ln>
        </p:spPr>
        <p:txBody>
          <a:bodyPr anchorCtr="0" anchor="b"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 Left 02">
  <p:cSld name="1/4 Left 02">
    <p:spTree>
      <p:nvGrpSpPr>
        <p:cNvPr id="1256" name="Shape 1256"/>
        <p:cNvGrpSpPr/>
        <p:nvPr/>
      </p:nvGrpSpPr>
      <p:grpSpPr>
        <a:xfrm>
          <a:off x="0" y="0"/>
          <a:ext cx="0" cy="0"/>
          <a:chOff x="0" y="0"/>
          <a:chExt cx="0" cy="0"/>
        </a:xfrm>
      </p:grpSpPr>
      <p:sp>
        <p:nvSpPr>
          <p:cNvPr id="1257" name="Google Shape;1257;p63"/>
          <p:cNvSpPr/>
          <p:nvPr/>
        </p:nvSpPr>
        <p:spPr>
          <a:xfrm>
            <a:off x="3048000" y="-1"/>
            <a:ext cx="9143990" cy="6857991"/>
          </a:xfrm>
          <a:prstGeom prst="rect">
            <a:avLst/>
          </a:prstGeom>
          <a:solidFill>
            <a:srgbClr val="F2F4F8"/>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1258" name="Google Shape;1258;p63"/>
          <p:cNvGrpSpPr/>
          <p:nvPr/>
        </p:nvGrpSpPr>
        <p:grpSpPr>
          <a:xfrm>
            <a:off x="-146307" y="-147320"/>
            <a:ext cx="12485627" cy="7152640"/>
            <a:chOff x="-109730" y="-110490"/>
            <a:chExt cx="9364220" cy="5364480"/>
          </a:xfrm>
        </p:grpSpPr>
        <p:grpSp>
          <p:nvGrpSpPr>
            <p:cNvPr id="1259" name="Google Shape;1259;p63"/>
            <p:cNvGrpSpPr/>
            <p:nvPr/>
          </p:nvGrpSpPr>
          <p:grpSpPr>
            <a:xfrm>
              <a:off x="228600" y="-110490"/>
              <a:ext cx="8686732" cy="91440"/>
              <a:chOff x="228600" y="-152400"/>
              <a:chExt cx="8686732" cy="152400"/>
            </a:xfrm>
          </p:grpSpPr>
          <p:cxnSp>
            <p:nvCxnSpPr>
              <p:cNvPr id="1260" name="Google Shape;1260;p63"/>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61" name="Google Shape;1261;p63"/>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62" name="Google Shape;1262;p63"/>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63" name="Google Shape;1263;p63"/>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64" name="Google Shape;1264;p63"/>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65" name="Google Shape;1265;p63"/>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66" name="Google Shape;1266;p63"/>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67" name="Google Shape;1267;p63"/>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68" name="Google Shape;1268;p63"/>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69" name="Google Shape;1269;p63"/>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70" name="Google Shape;1270;p63"/>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271" name="Google Shape;1271;p63"/>
            <p:cNvGrpSpPr/>
            <p:nvPr/>
          </p:nvGrpSpPr>
          <p:grpSpPr>
            <a:xfrm>
              <a:off x="228600" y="5162550"/>
              <a:ext cx="8686732" cy="91440"/>
              <a:chOff x="228600" y="5143500"/>
              <a:chExt cx="8686732" cy="152400"/>
            </a:xfrm>
          </p:grpSpPr>
          <p:cxnSp>
            <p:nvCxnSpPr>
              <p:cNvPr id="1272" name="Google Shape;1272;p63"/>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73" name="Google Shape;1273;p63"/>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74" name="Google Shape;1274;p63"/>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75" name="Google Shape;1275;p63"/>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76" name="Google Shape;1276;p63"/>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77" name="Google Shape;1277;p63"/>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78" name="Google Shape;1278;p63"/>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79" name="Google Shape;1279;p63"/>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80" name="Google Shape;1280;p63"/>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81" name="Google Shape;1281;p63"/>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282" name="Google Shape;1282;p63"/>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283" name="Google Shape;1283;p63"/>
            <p:cNvGrpSpPr/>
            <p:nvPr/>
          </p:nvGrpSpPr>
          <p:grpSpPr>
            <a:xfrm>
              <a:off x="-109730" y="237744"/>
              <a:ext cx="91440" cy="4664456"/>
              <a:chOff x="-109730" y="237744"/>
              <a:chExt cx="91440" cy="4664456"/>
            </a:xfrm>
          </p:grpSpPr>
          <p:cxnSp>
            <p:nvCxnSpPr>
              <p:cNvPr id="1284" name="Google Shape;1284;p63"/>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1285" name="Google Shape;1285;p63"/>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1286" name="Google Shape;1286;p63"/>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1287" name="Google Shape;1287;p63"/>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1288" name="Google Shape;1288;p63"/>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1289" name="Google Shape;1289;p63"/>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1290" name="Google Shape;1290;p63"/>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1291" name="Google Shape;1291;p63"/>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1292" name="Google Shape;1292;p63"/>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1293" name="Google Shape;1293;p63"/>
            <p:cNvGrpSpPr/>
            <p:nvPr/>
          </p:nvGrpSpPr>
          <p:grpSpPr>
            <a:xfrm>
              <a:off x="9163050" y="237744"/>
              <a:ext cx="91440" cy="4663440"/>
              <a:chOff x="-109730" y="231394"/>
              <a:chExt cx="91440" cy="4663440"/>
            </a:xfrm>
          </p:grpSpPr>
          <p:cxnSp>
            <p:nvCxnSpPr>
              <p:cNvPr id="1294" name="Google Shape;1294;p63"/>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1295" name="Google Shape;1295;p63"/>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1296" name="Google Shape;1296;p63"/>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1297" name="Google Shape;1297;p63"/>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1298" name="Google Shape;1298;p63"/>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1299" name="Google Shape;1299;p63"/>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1300" name="Google Shape;1300;p63"/>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1301" name="Google Shape;1301;p63"/>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1302" name="Google Shape;1302;p63"/>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1303" name="Google Shape;1303;p63"/>
          <p:cNvSpPr txBox="1"/>
          <p:nvPr>
            <p:ph idx="1" type="body"/>
          </p:nvPr>
        </p:nvSpPr>
        <p:spPr>
          <a:xfrm>
            <a:off x="3268818" y="2150283"/>
            <a:ext cx="2522382" cy="97391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04" name="Google Shape;1304;p63"/>
          <p:cNvSpPr txBox="1"/>
          <p:nvPr>
            <p:ph idx="2" type="body"/>
          </p:nvPr>
        </p:nvSpPr>
        <p:spPr>
          <a:xfrm>
            <a:off x="3265818" y="1740688"/>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440"/>
              <a:buFont typeface="Noto Sans Symbols"/>
              <a:buNone/>
              <a:defRPr b="1" i="0" sz="16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05" name="Google Shape;1305;p63"/>
          <p:cNvSpPr/>
          <p:nvPr>
            <p:ph idx="3" type="pic"/>
          </p:nvPr>
        </p:nvSpPr>
        <p:spPr>
          <a:xfrm>
            <a:off x="3366448" y="316992"/>
            <a:ext cx="1207008" cy="1207008"/>
          </a:xfrm>
          <a:prstGeom prst="rect">
            <a:avLst/>
          </a:prstGeom>
          <a:noFill/>
          <a:ln>
            <a:noFill/>
          </a:ln>
        </p:spPr>
      </p:sp>
      <p:sp>
        <p:nvSpPr>
          <p:cNvPr id="1306" name="Google Shape;1306;p63"/>
          <p:cNvSpPr txBox="1"/>
          <p:nvPr>
            <p:ph idx="4" type="body"/>
          </p:nvPr>
        </p:nvSpPr>
        <p:spPr>
          <a:xfrm>
            <a:off x="6312269" y="2150283"/>
            <a:ext cx="2522382" cy="97391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07" name="Google Shape;1307;p63"/>
          <p:cNvSpPr txBox="1"/>
          <p:nvPr>
            <p:ph idx="5" type="body"/>
          </p:nvPr>
        </p:nvSpPr>
        <p:spPr>
          <a:xfrm>
            <a:off x="6309269" y="1740688"/>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440"/>
              <a:buFont typeface="Noto Sans Symbols"/>
              <a:buNone/>
              <a:defRPr b="1" i="0" sz="16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08" name="Google Shape;1308;p63"/>
          <p:cNvSpPr/>
          <p:nvPr>
            <p:ph idx="6" type="pic"/>
          </p:nvPr>
        </p:nvSpPr>
        <p:spPr>
          <a:xfrm>
            <a:off x="6409899" y="316992"/>
            <a:ext cx="1207008" cy="1207008"/>
          </a:xfrm>
          <a:prstGeom prst="rect">
            <a:avLst/>
          </a:prstGeom>
          <a:noFill/>
          <a:ln>
            <a:noFill/>
          </a:ln>
        </p:spPr>
      </p:sp>
      <p:sp>
        <p:nvSpPr>
          <p:cNvPr id="1309" name="Google Shape;1309;p63"/>
          <p:cNvSpPr txBox="1"/>
          <p:nvPr>
            <p:ph idx="7" type="body"/>
          </p:nvPr>
        </p:nvSpPr>
        <p:spPr>
          <a:xfrm>
            <a:off x="9355719" y="2150283"/>
            <a:ext cx="2522382" cy="97391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10" name="Google Shape;1310;p63"/>
          <p:cNvSpPr txBox="1"/>
          <p:nvPr>
            <p:ph idx="8" type="body"/>
          </p:nvPr>
        </p:nvSpPr>
        <p:spPr>
          <a:xfrm>
            <a:off x="9352719" y="1740688"/>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440"/>
              <a:buFont typeface="Noto Sans Symbols"/>
              <a:buNone/>
              <a:defRPr b="1" i="0" sz="16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11" name="Google Shape;1311;p63"/>
          <p:cNvSpPr/>
          <p:nvPr>
            <p:ph idx="9" type="pic"/>
          </p:nvPr>
        </p:nvSpPr>
        <p:spPr>
          <a:xfrm>
            <a:off x="9453349" y="316992"/>
            <a:ext cx="1207008" cy="1207008"/>
          </a:xfrm>
          <a:prstGeom prst="rect">
            <a:avLst/>
          </a:prstGeom>
          <a:noFill/>
          <a:ln>
            <a:noFill/>
          </a:ln>
        </p:spPr>
      </p:sp>
      <p:sp>
        <p:nvSpPr>
          <p:cNvPr id="1312" name="Google Shape;1312;p63"/>
          <p:cNvSpPr txBox="1"/>
          <p:nvPr>
            <p:ph idx="13" type="body"/>
          </p:nvPr>
        </p:nvSpPr>
        <p:spPr>
          <a:xfrm>
            <a:off x="3268818" y="5442563"/>
            <a:ext cx="2522382" cy="97391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13" name="Google Shape;1313;p63"/>
          <p:cNvSpPr txBox="1"/>
          <p:nvPr>
            <p:ph idx="14" type="body"/>
          </p:nvPr>
        </p:nvSpPr>
        <p:spPr>
          <a:xfrm>
            <a:off x="3265818" y="5010363"/>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440"/>
              <a:buFont typeface="Noto Sans Symbols"/>
              <a:buNone/>
              <a:defRPr b="1" i="0" sz="16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14" name="Google Shape;1314;p63"/>
          <p:cNvSpPr/>
          <p:nvPr>
            <p:ph idx="15" type="pic"/>
          </p:nvPr>
        </p:nvSpPr>
        <p:spPr>
          <a:xfrm>
            <a:off x="3366448" y="3586667"/>
            <a:ext cx="1207008" cy="1207008"/>
          </a:xfrm>
          <a:prstGeom prst="rect">
            <a:avLst/>
          </a:prstGeom>
          <a:noFill/>
          <a:ln>
            <a:noFill/>
          </a:ln>
        </p:spPr>
      </p:sp>
      <p:sp>
        <p:nvSpPr>
          <p:cNvPr id="1315" name="Google Shape;1315;p63"/>
          <p:cNvSpPr txBox="1"/>
          <p:nvPr>
            <p:ph idx="16" type="body"/>
          </p:nvPr>
        </p:nvSpPr>
        <p:spPr>
          <a:xfrm>
            <a:off x="6312269" y="5442563"/>
            <a:ext cx="2522382" cy="97391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16" name="Google Shape;1316;p63"/>
          <p:cNvSpPr txBox="1"/>
          <p:nvPr>
            <p:ph idx="17" type="body"/>
          </p:nvPr>
        </p:nvSpPr>
        <p:spPr>
          <a:xfrm>
            <a:off x="6309269" y="5010363"/>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440"/>
              <a:buFont typeface="Noto Sans Symbols"/>
              <a:buNone/>
              <a:defRPr b="1" i="0" sz="16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17" name="Google Shape;1317;p63"/>
          <p:cNvSpPr/>
          <p:nvPr>
            <p:ph idx="18" type="pic"/>
          </p:nvPr>
        </p:nvSpPr>
        <p:spPr>
          <a:xfrm>
            <a:off x="6409899" y="3586667"/>
            <a:ext cx="1207008" cy="1207008"/>
          </a:xfrm>
          <a:prstGeom prst="rect">
            <a:avLst/>
          </a:prstGeom>
          <a:noFill/>
          <a:ln>
            <a:noFill/>
          </a:ln>
        </p:spPr>
      </p:sp>
      <p:sp>
        <p:nvSpPr>
          <p:cNvPr id="1318" name="Google Shape;1318;p63"/>
          <p:cNvSpPr txBox="1"/>
          <p:nvPr>
            <p:ph idx="19" type="body"/>
          </p:nvPr>
        </p:nvSpPr>
        <p:spPr>
          <a:xfrm>
            <a:off x="9355719" y="5442563"/>
            <a:ext cx="2522382" cy="97391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19" name="Google Shape;1319;p63"/>
          <p:cNvSpPr txBox="1"/>
          <p:nvPr>
            <p:ph idx="20" type="body"/>
          </p:nvPr>
        </p:nvSpPr>
        <p:spPr>
          <a:xfrm>
            <a:off x="9352719" y="5010363"/>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440"/>
              <a:buFont typeface="Noto Sans Symbols"/>
              <a:buNone/>
              <a:defRPr b="1" i="0" sz="16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20" name="Google Shape;1320;p63"/>
          <p:cNvSpPr/>
          <p:nvPr>
            <p:ph idx="21" type="pic"/>
          </p:nvPr>
        </p:nvSpPr>
        <p:spPr>
          <a:xfrm>
            <a:off x="9453349" y="3586667"/>
            <a:ext cx="1207008" cy="1207008"/>
          </a:xfrm>
          <a:prstGeom prst="rect">
            <a:avLst/>
          </a:prstGeom>
          <a:noFill/>
          <a:ln>
            <a:noFill/>
          </a:ln>
        </p:spPr>
      </p:sp>
      <p:sp>
        <p:nvSpPr>
          <p:cNvPr id="1321" name="Google Shape;1321;p63"/>
          <p:cNvSpPr txBox="1"/>
          <p:nvPr>
            <p:ph idx="11" type="ftr"/>
          </p:nvPr>
        </p:nvSpPr>
        <p:spPr>
          <a:xfrm>
            <a:off x="210312" y="607345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1322" name="Google Shape;1322;p63"/>
          <p:cNvSpPr txBox="1"/>
          <p:nvPr>
            <p:ph idx="22" type="body"/>
          </p:nvPr>
        </p:nvSpPr>
        <p:spPr>
          <a:xfrm>
            <a:off x="228600" y="326928"/>
            <a:ext cx="2446830" cy="1383983"/>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02">
  <p:cSld name="Agenda 02">
    <p:spTree>
      <p:nvGrpSpPr>
        <p:cNvPr id="1323" name="Shape 1323"/>
        <p:cNvGrpSpPr/>
        <p:nvPr/>
      </p:nvGrpSpPr>
      <p:grpSpPr>
        <a:xfrm>
          <a:off x="0" y="0"/>
          <a:ext cx="0" cy="0"/>
          <a:chOff x="0" y="0"/>
          <a:chExt cx="0" cy="0"/>
        </a:xfrm>
      </p:grpSpPr>
      <p:sp>
        <p:nvSpPr>
          <p:cNvPr id="1324" name="Google Shape;1324;p64"/>
          <p:cNvSpPr/>
          <p:nvPr/>
        </p:nvSpPr>
        <p:spPr>
          <a:xfrm>
            <a:off x="0" y="-25399"/>
            <a:ext cx="12191990" cy="6883390"/>
          </a:xfrm>
          <a:prstGeom prst="rect">
            <a:avLst/>
          </a:prstGeom>
          <a:solidFill>
            <a:srgbClr val="051243"/>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chemeClr val="dk1"/>
              </a:solidFill>
              <a:latin typeface="Helvetica Neue Light"/>
              <a:ea typeface="Helvetica Neue Light"/>
              <a:cs typeface="Helvetica Neue Light"/>
              <a:sym typeface="Helvetica Neue Light"/>
            </a:endParaRPr>
          </a:p>
        </p:txBody>
      </p:sp>
      <p:grpSp>
        <p:nvGrpSpPr>
          <p:cNvPr id="1325" name="Google Shape;1325;p64"/>
          <p:cNvGrpSpPr/>
          <p:nvPr/>
        </p:nvGrpSpPr>
        <p:grpSpPr>
          <a:xfrm>
            <a:off x="-146307" y="-147320"/>
            <a:ext cx="12485627" cy="7152640"/>
            <a:chOff x="-109730" y="-110490"/>
            <a:chExt cx="9364220" cy="5364480"/>
          </a:xfrm>
        </p:grpSpPr>
        <p:grpSp>
          <p:nvGrpSpPr>
            <p:cNvPr id="1326" name="Google Shape;1326;p64"/>
            <p:cNvGrpSpPr/>
            <p:nvPr/>
          </p:nvGrpSpPr>
          <p:grpSpPr>
            <a:xfrm>
              <a:off x="228600" y="-110490"/>
              <a:ext cx="8686732" cy="91440"/>
              <a:chOff x="228600" y="-152400"/>
              <a:chExt cx="8686732" cy="152400"/>
            </a:xfrm>
          </p:grpSpPr>
          <p:cxnSp>
            <p:nvCxnSpPr>
              <p:cNvPr id="1327" name="Google Shape;1327;p64"/>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328" name="Google Shape;1328;p64"/>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329" name="Google Shape;1329;p64"/>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330" name="Google Shape;1330;p64"/>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331" name="Google Shape;1331;p64"/>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332" name="Google Shape;1332;p64"/>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333" name="Google Shape;1333;p64"/>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334" name="Google Shape;1334;p64"/>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335" name="Google Shape;1335;p64"/>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336" name="Google Shape;1336;p64"/>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337" name="Google Shape;1337;p64"/>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338" name="Google Shape;1338;p64"/>
            <p:cNvGrpSpPr/>
            <p:nvPr/>
          </p:nvGrpSpPr>
          <p:grpSpPr>
            <a:xfrm>
              <a:off x="228600" y="5162550"/>
              <a:ext cx="8686732" cy="91440"/>
              <a:chOff x="228600" y="5143500"/>
              <a:chExt cx="8686732" cy="152400"/>
            </a:xfrm>
          </p:grpSpPr>
          <p:cxnSp>
            <p:nvCxnSpPr>
              <p:cNvPr id="1339" name="Google Shape;1339;p64"/>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340" name="Google Shape;1340;p64"/>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341" name="Google Shape;1341;p64"/>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342" name="Google Shape;1342;p64"/>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343" name="Google Shape;1343;p64"/>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344" name="Google Shape;1344;p64"/>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345" name="Google Shape;1345;p64"/>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346" name="Google Shape;1346;p64"/>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347" name="Google Shape;1347;p64"/>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348" name="Google Shape;1348;p64"/>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349" name="Google Shape;1349;p64"/>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350" name="Google Shape;1350;p64"/>
            <p:cNvGrpSpPr/>
            <p:nvPr/>
          </p:nvGrpSpPr>
          <p:grpSpPr>
            <a:xfrm>
              <a:off x="-109730" y="237744"/>
              <a:ext cx="91440" cy="4664456"/>
              <a:chOff x="-109730" y="237744"/>
              <a:chExt cx="91440" cy="4664456"/>
            </a:xfrm>
          </p:grpSpPr>
          <p:cxnSp>
            <p:nvCxnSpPr>
              <p:cNvPr id="1351" name="Google Shape;1351;p64"/>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1352" name="Google Shape;1352;p64"/>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1353" name="Google Shape;1353;p64"/>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1354" name="Google Shape;1354;p64"/>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1355" name="Google Shape;1355;p64"/>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1356" name="Google Shape;1356;p64"/>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1357" name="Google Shape;1357;p64"/>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1358" name="Google Shape;1358;p64"/>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1359" name="Google Shape;1359;p64"/>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1360" name="Google Shape;1360;p64"/>
            <p:cNvGrpSpPr/>
            <p:nvPr/>
          </p:nvGrpSpPr>
          <p:grpSpPr>
            <a:xfrm>
              <a:off x="9163050" y="237744"/>
              <a:ext cx="91440" cy="4663440"/>
              <a:chOff x="-109730" y="231394"/>
              <a:chExt cx="91440" cy="4663440"/>
            </a:xfrm>
          </p:grpSpPr>
          <p:cxnSp>
            <p:nvCxnSpPr>
              <p:cNvPr id="1361" name="Google Shape;1361;p64"/>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1362" name="Google Shape;1362;p64"/>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1363" name="Google Shape;1363;p64"/>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1364" name="Google Shape;1364;p64"/>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1365" name="Google Shape;1365;p64"/>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1366" name="Google Shape;1366;p64"/>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1367" name="Google Shape;1367;p64"/>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1368" name="Google Shape;1368;p64"/>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1369" name="Google Shape;1369;p64"/>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1370" name="Google Shape;1370;p64"/>
          <p:cNvSpPr txBox="1"/>
          <p:nvPr>
            <p:ph idx="1" type="body"/>
          </p:nvPr>
        </p:nvSpPr>
        <p:spPr>
          <a:xfrm>
            <a:off x="3268818" y="879911"/>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71" name="Google Shape;1371;p64"/>
          <p:cNvSpPr txBox="1"/>
          <p:nvPr>
            <p:ph idx="2" type="body"/>
          </p:nvPr>
        </p:nvSpPr>
        <p:spPr>
          <a:xfrm>
            <a:off x="3268818" y="355717"/>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20"/>
              <a:buFont typeface="Noto Sans Symbols"/>
              <a:buNone/>
              <a:defRPr b="1" i="0" sz="18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72" name="Google Shape;1372;p64"/>
          <p:cNvSpPr txBox="1"/>
          <p:nvPr>
            <p:ph idx="3" type="body"/>
          </p:nvPr>
        </p:nvSpPr>
        <p:spPr>
          <a:xfrm>
            <a:off x="6305388" y="879911"/>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73" name="Google Shape;1373;p64"/>
          <p:cNvSpPr txBox="1"/>
          <p:nvPr>
            <p:ph idx="4" type="body"/>
          </p:nvPr>
        </p:nvSpPr>
        <p:spPr>
          <a:xfrm>
            <a:off x="9357198" y="879911"/>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74" name="Google Shape;1374;p64"/>
          <p:cNvSpPr txBox="1"/>
          <p:nvPr>
            <p:ph idx="5" type="body"/>
          </p:nvPr>
        </p:nvSpPr>
        <p:spPr>
          <a:xfrm>
            <a:off x="3268818" y="1410270"/>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75" name="Google Shape;1375;p64"/>
          <p:cNvSpPr txBox="1"/>
          <p:nvPr>
            <p:ph idx="6" type="body"/>
          </p:nvPr>
        </p:nvSpPr>
        <p:spPr>
          <a:xfrm>
            <a:off x="6305388" y="1415859"/>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76" name="Google Shape;1376;p64"/>
          <p:cNvSpPr txBox="1"/>
          <p:nvPr>
            <p:ph idx="7" type="body"/>
          </p:nvPr>
        </p:nvSpPr>
        <p:spPr>
          <a:xfrm>
            <a:off x="9357198" y="1410270"/>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77" name="Google Shape;1377;p64"/>
          <p:cNvSpPr txBox="1"/>
          <p:nvPr>
            <p:ph idx="8" type="body"/>
          </p:nvPr>
        </p:nvSpPr>
        <p:spPr>
          <a:xfrm>
            <a:off x="3268818" y="1940629"/>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78" name="Google Shape;1378;p64"/>
          <p:cNvSpPr txBox="1"/>
          <p:nvPr>
            <p:ph idx="9" type="body"/>
          </p:nvPr>
        </p:nvSpPr>
        <p:spPr>
          <a:xfrm>
            <a:off x="6305388" y="1951807"/>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79" name="Google Shape;1379;p64"/>
          <p:cNvSpPr txBox="1"/>
          <p:nvPr>
            <p:ph idx="13" type="body"/>
          </p:nvPr>
        </p:nvSpPr>
        <p:spPr>
          <a:xfrm>
            <a:off x="9357198" y="1940629"/>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80" name="Google Shape;1380;p64"/>
          <p:cNvSpPr txBox="1"/>
          <p:nvPr>
            <p:ph idx="14" type="body"/>
          </p:nvPr>
        </p:nvSpPr>
        <p:spPr>
          <a:xfrm>
            <a:off x="3268818" y="2470988"/>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81" name="Google Shape;1381;p64"/>
          <p:cNvSpPr txBox="1"/>
          <p:nvPr>
            <p:ph idx="15" type="body"/>
          </p:nvPr>
        </p:nvSpPr>
        <p:spPr>
          <a:xfrm>
            <a:off x="6305388" y="2487755"/>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82" name="Google Shape;1382;p64"/>
          <p:cNvSpPr txBox="1"/>
          <p:nvPr>
            <p:ph idx="16" type="body"/>
          </p:nvPr>
        </p:nvSpPr>
        <p:spPr>
          <a:xfrm>
            <a:off x="9357198" y="2470988"/>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83" name="Google Shape;1383;p64"/>
          <p:cNvSpPr txBox="1"/>
          <p:nvPr>
            <p:ph idx="17" type="body"/>
          </p:nvPr>
        </p:nvSpPr>
        <p:spPr>
          <a:xfrm>
            <a:off x="3268818" y="3001347"/>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84" name="Google Shape;1384;p64"/>
          <p:cNvSpPr txBox="1"/>
          <p:nvPr>
            <p:ph idx="18" type="body"/>
          </p:nvPr>
        </p:nvSpPr>
        <p:spPr>
          <a:xfrm>
            <a:off x="6305388" y="3023703"/>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85" name="Google Shape;1385;p64"/>
          <p:cNvSpPr txBox="1"/>
          <p:nvPr>
            <p:ph idx="19" type="body"/>
          </p:nvPr>
        </p:nvSpPr>
        <p:spPr>
          <a:xfrm>
            <a:off x="9357198" y="3001347"/>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86" name="Google Shape;1386;p64"/>
          <p:cNvSpPr txBox="1"/>
          <p:nvPr>
            <p:ph idx="20" type="body"/>
          </p:nvPr>
        </p:nvSpPr>
        <p:spPr>
          <a:xfrm>
            <a:off x="3268818" y="3531706"/>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87" name="Google Shape;1387;p64"/>
          <p:cNvSpPr txBox="1"/>
          <p:nvPr>
            <p:ph idx="21" type="body"/>
          </p:nvPr>
        </p:nvSpPr>
        <p:spPr>
          <a:xfrm>
            <a:off x="6305388" y="3559651"/>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88" name="Google Shape;1388;p64"/>
          <p:cNvSpPr txBox="1"/>
          <p:nvPr>
            <p:ph idx="22" type="body"/>
          </p:nvPr>
        </p:nvSpPr>
        <p:spPr>
          <a:xfrm>
            <a:off x="9357198" y="3531706"/>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89" name="Google Shape;1389;p64"/>
          <p:cNvSpPr txBox="1"/>
          <p:nvPr>
            <p:ph idx="23" type="body"/>
          </p:nvPr>
        </p:nvSpPr>
        <p:spPr>
          <a:xfrm>
            <a:off x="3268818" y="4062065"/>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90" name="Google Shape;1390;p64"/>
          <p:cNvSpPr txBox="1"/>
          <p:nvPr>
            <p:ph idx="24" type="body"/>
          </p:nvPr>
        </p:nvSpPr>
        <p:spPr>
          <a:xfrm>
            <a:off x="6305388" y="4095599"/>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91" name="Google Shape;1391;p64"/>
          <p:cNvSpPr txBox="1"/>
          <p:nvPr>
            <p:ph idx="25" type="body"/>
          </p:nvPr>
        </p:nvSpPr>
        <p:spPr>
          <a:xfrm>
            <a:off x="9357198" y="4062065"/>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92" name="Google Shape;1392;p64"/>
          <p:cNvSpPr txBox="1"/>
          <p:nvPr>
            <p:ph idx="26" type="body"/>
          </p:nvPr>
        </p:nvSpPr>
        <p:spPr>
          <a:xfrm>
            <a:off x="3268818" y="4592424"/>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93" name="Google Shape;1393;p64"/>
          <p:cNvSpPr txBox="1"/>
          <p:nvPr>
            <p:ph idx="27" type="body"/>
          </p:nvPr>
        </p:nvSpPr>
        <p:spPr>
          <a:xfrm>
            <a:off x="6305388" y="4631547"/>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94" name="Google Shape;1394;p64"/>
          <p:cNvSpPr txBox="1"/>
          <p:nvPr>
            <p:ph idx="28" type="body"/>
          </p:nvPr>
        </p:nvSpPr>
        <p:spPr>
          <a:xfrm>
            <a:off x="9357198" y="4592424"/>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95" name="Google Shape;1395;p64"/>
          <p:cNvSpPr txBox="1"/>
          <p:nvPr>
            <p:ph idx="29" type="body"/>
          </p:nvPr>
        </p:nvSpPr>
        <p:spPr>
          <a:xfrm>
            <a:off x="3268818" y="5122783"/>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96" name="Google Shape;1396;p64"/>
          <p:cNvSpPr txBox="1"/>
          <p:nvPr>
            <p:ph idx="30" type="body"/>
          </p:nvPr>
        </p:nvSpPr>
        <p:spPr>
          <a:xfrm>
            <a:off x="6305388" y="5167495"/>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97" name="Google Shape;1397;p64"/>
          <p:cNvSpPr txBox="1"/>
          <p:nvPr>
            <p:ph idx="31" type="body"/>
          </p:nvPr>
        </p:nvSpPr>
        <p:spPr>
          <a:xfrm>
            <a:off x="9357198" y="5122783"/>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98" name="Google Shape;1398;p64"/>
          <p:cNvSpPr txBox="1"/>
          <p:nvPr>
            <p:ph idx="32" type="body"/>
          </p:nvPr>
        </p:nvSpPr>
        <p:spPr>
          <a:xfrm>
            <a:off x="3268818" y="5653142"/>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399" name="Google Shape;1399;p64"/>
          <p:cNvSpPr txBox="1"/>
          <p:nvPr>
            <p:ph idx="33" type="body"/>
          </p:nvPr>
        </p:nvSpPr>
        <p:spPr>
          <a:xfrm>
            <a:off x="6305388" y="5703445"/>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00" name="Google Shape;1400;p64"/>
          <p:cNvSpPr txBox="1"/>
          <p:nvPr>
            <p:ph idx="34" type="body"/>
          </p:nvPr>
        </p:nvSpPr>
        <p:spPr>
          <a:xfrm>
            <a:off x="9357198" y="5653142"/>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01" name="Google Shape;1401;p64"/>
          <p:cNvSpPr txBox="1"/>
          <p:nvPr>
            <p:ph idx="35" type="body"/>
          </p:nvPr>
        </p:nvSpPr>
        <p:spPr>
          <a:xfrm>
            <a:off x="3268818" y="6183505"/>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02" name="Google Shape;1402;p64"/>
          <p:cNvSpPr txBox="1"/>
          <p:nvPr>
            <p:ph idx="36" type="body"/>
          </p:nvPr>
        </p:nvSpPr>
        <p:spPr>
          <a:xfrm>
            <a:off x="6305388" y="6183505"/>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03" name="Google Shape;1403;p64"/>
          <p:cNvSpPr txBox="1"/>
          <p:nvPr>
            <p:ph idx="37" type="body"/>
          </p:nvPr>
        </p:nvSpPr>
        <p:spPr>
          <a:xfrm>
            <a:off x="9357198" y="6183505"/>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dk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04" name="Google Shape;1404;p64"/>
          <p:cNvSpPr txBox="1"/>
          <p:nvPr>
            <p:ph idx="11" type="ftr"/>
          </p:nvPr>
        </p:nvSpPr>
        <p:spPr>
          <a:xfrm>
            <a:off x="209015" y="6069018"/>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chemeClr val="dk1"/>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1405" name="Google Shape;1405;p64"/>
          <p:cNvSpPr txBox="1"/>
          <p:nvPr>
            <p:ph idx="38" type="body"/>
          </p:nvPr>
        </p:nvSpPr>
        <p:spPr>
          <a:xfrm>
            <a:off x="211909" y="326929"/>
            <a:ext cx="2438400" cy="1383987"/>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dk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01">
  <p:cSld name="Agenda 01">
    <p:spTree>
      <p:nvGrpSpPr>
        <p:cNvPr id="1406" name="Shape 1406"/>
        <p:cNvGrpSpPr/>
        <p:nvPr/>
      </p:nvGrpSpPr>
      <p:grpSpPr>
        <a:xfrm>
          <a:off x="0" y="0"/>
          <a:ext cx="0" cy="0"/>
          <a:chOff x="0" y="0"/>
          <a:chExt cx="0" cy="0"/>
        </a:xfrm>
      </p:grpSpPr>
      <p:sp>
        <p:nvSpPr>
          <p:cNvPr id="1407" name="Google Shape;1407;p65"/>
          <p:cNvSpPr/>
          <p:nvPr/>
        </p:nvSpPr>
        <p:spPr>
          <a:xfrm>
            <a:off x="0" y="-1"/>
            <a:ext cx="12191990" cy="6857991"/>
          </a:xfrm>
          <a:prstGeom prst="rect">
            <a:avLst/>
          </a:prstGeom>
          <a:solidFill>
            <a:srgbClr val="F2F4F8"/>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1408" name="Google Shape;1408;p65"/>
          <p:cNvGrpSpPr/>
          <p:nvPr/>
        </p:nvGrpSpPr>
        <p:grpSpPr>
          <a:xfrm>
            <a:off x="-146307" y="-147320"/>
            <a:ext cx="12485627" cy="7152640"/>
            <a:chOff x="-109730" y="-110490"/>
            <a:chExt cx="9364220" cy="5364480"/>
          </a:xfrm>
        </p:grpSpPr>
        <p:grpSp>
          <p:nvGrpSpPr>
            <p:cNvPr id="1409" name="Google Shape;1409;p65"/>
            <p:cNvGrpSpPr/>
            <p:nvPr/>
          </p:nvGrpSpPr>
          <p:grpSpPr>
            <a:xfrm>
              <a:off x="228600" y="-110490"/>
              <a:ext cx="8686732" cy="91440"/>
              <a:chOff x="228600" y="-152400"/>
              <a:chExt cx="8686732" cy="152400"/>
            </a:xfrm>
          </p:grpSpPr>
          <p:cxnSp>
            <p:nvCxnSpPr>
              <p:cNvPr id="1410" name="Google Shape;1410;p65"/>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11" name="Google Shape;1411;p65"/>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12" name="Google Shape;1412;p65"/>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13" name="Google Shape;1413;p65"/>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14" name="Google Shape;1414;p65"/>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15" name="Google Shape;1415;p65"/>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16" name="Google Shape;1416;p65"/>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17" name="Google Shape;1417;p65"/>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18" name="Google Shape;1418;p65"/>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19" name="Google Shape;1419;p65"/>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20" name="Google Shape;1420;p65"/>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421" name="Google Shape;1421;p65"/>
            <p:cNvGrpSpPr/>
            <p:nvPr/>
          </p:nvGrpSpPr>
          <p:grpSpPr>
            <a:xfrm>
              <a:off x="228600" y="5162550"/>
              <a:ext cx="8686732" cy="91440"/>
              <a:chOff x="228600" y="5143500"/>
              <a:chExt cx="8686732" cy="152400"/>
            </a:xfrm>
          </p:grpSpPr>
          <p:cxnSp>
            <p:nvCxnSpPr>
              <p:cNvPr id="1422" name="Google Shape;1422;p65"/>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23" name="Google Shape;1423;p65"/>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24" name="Google Shape;1424;p65"/>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25" name="Google Shape;1425;p65"/>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26" name="Google Shape;1426;p65"/>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27" name="Google Shape;1427;p65"/>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28" name="Google Shape;1428;p65"/>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29" name="Google Shape;1429;p65"/>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30" name="Google Shape;1430;p65"/>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31" name="Google Shape;1431;p65"/>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32" name="Google Shape;1432;p65"/>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433" name="Google Shape;1433;p65"/>
            <p:cNvGrpSpPr/>
            <p:nvPr/>
          </p:nvGrpSpPr>
          <p:grpSpPr>
            <a:xfrm>
              <a:off x="-109730" y="237744"/>
              <a:ext cx="91440" cy="4664456"/>
              <a:chOff x="-109730" y="237744"/>
              <a:chExt cx="91440" cy="4664456"/>
            </a:xfrm>
          </p:grpSpPr>
          <p:cxnSp>
            <p:nvCxnSpPr>
              <p:cNvPr id="1434" name="Google Shape;1434;p65"/>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1435" name="Google Shape;1435;p65"/>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1436" name="Google Shape;1436;p65"/>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1437" name="Google Shape;1437;p65"/>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1438" name="Google Shape;1438;p65"/>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1439" name="Google Shape;1439;p65"/>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1440" name="Google Shape;1440;p65"/>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1441" name="Google Shape;1441;p65"/>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1442" name="Google Shape;1442;p65"/>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1443" name="Google Shape;1443;p65"/>
            <p:cNvGrpSpPr/>
            <p:nvPr/>
          </p:nvGrpSpPr>
          <p:grpSpPr>
            <a:xfrm>
              <a:off x="9163050" y="237744"/>
              <a:ext cx="91440" cy="4663440"/>
              <a:chOff x="-109730" y="231394"/>
              <a:chExt cx="91440" cy="4663440"/>
            </a:xfrm>
          </p:grpSpPr>
          <p:cxnSp>
            <p:nvCxnSpPr>
              <p:cNvPr id="1444" name="Google Shape;1444;p65"/>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1445" name="Google Shape;1445;p65"/>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1446" name="Google Shape;1446;p65"/>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1447" name="Google Shape;1447;p65"/>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1448" name="Google Shape;1448;p65"/>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1449" name="Google Shape;1449;p65"/>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1450" name="Google Shape;1450;p65"/>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1451" name="Google Shape;1451;p65"/>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1452" name="Google Shape;1452;p65"/>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1453" name="Google Shape;1453;p65"/>
          <p:cNvSpPr txBox="1"/>
          <p:nvPr>
            <p:ph idx="1" type="body"/>
          </p:nvPr>
        </p:nvSpPr>
        <p:spPr>
          <a:xfrm>
            <a:off x="3268818" y="879911"/>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54" name="Google Shape;1454;p65"/>
          <p:cNvSpPr txBox="1"/>
          <p:nvPr>
            <p:ph idx="2" type="body"/>
          </p:nvPr>
        </p:nvSpPr>
        <p:spPr>
          <a:xfrm>
            <a:off x="6305388" y="879911"/>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55" name="Google Shape;1455;p65"/>
          <p:cNvSpPr txBox="1"/>
          <p:nvPr>
            <p:ph idx="3" type="body"/>
          </p:nvPr>
        </p:nvSpPr>
        <p:spPr>
          <a:xfrm>
            <a:off x="9357198" y="879911"/>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56" name="Google Shape;1456;p65"/>
          <p:cNvSpPr txBox="1"/>
          <p:nvPr>
            <p:ph idx="4" type="body"/>
          </p:nvPr>
        </p:nvSpPr>
        <p:spPr>
          <a:xfrm>
            <a:off x="3268818" y="1410270"/>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57" name="Google Shape;1457;p65"/>
          <p:cNvSpPr txBox="1"/>
          <p:nvPr>
            <p:ph idx="5" type="body"/>
          </p:nvPr>
        </p:nvSpPr>
        <p:spPr>
          <a:xfrm>
            <a:off x="6305388" y="1415859"/>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58" name="Google Shape;1458;p65"/>
          <p:cNvSpPr txBox="1"/>
          <p:nvPr>
            <p:ph idx="6" type="body"/>
          </p:nvPr>
        </p:nvSpPr>
        <p:spPr>
          <a:xfrm>
            <a:off x="9357198" y="1410270"/>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59" name="Google Shape;1459;p65"/>
          <p:cNvSpPr txBox="1"/>
          <p:nvPr>
            <p:ph idx="7" type="body"/>
          </p:nvPr>
        </p:nvSpPr>
        <p:spPr>
          <a:xfrm>
            <a:off x="3268818" y="1940629"/>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60" name="Google Shape;1460;p65"/>
          <p:cNvSpPr txBox="1"/>
          <p:nvPr>
            <p:ph idx="8" type="body"/>
          </p:nvPr>
        </p:nvSpPr>
        <p:spPr>
          <a:xfrm>
            <a:off x="6305388" y="1951807"/>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61" name="Google Shape;1461;p65"/>
          <p:cNvSpPr txBox="1"/>
          <p:nvPr>
            <p:ph idx="9" type="body"/>
          </p:nvPr>
        </p:nvSpPr>
        <p:spPr>
          <a:xfrm>
            <a:off x="9357198" y="1940629"/>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62" name="Google Shape;1462;p65"/>
          <p:cNvSpPr txBox="1"/>
          <p:nvPr>
            <p:ph idx="13" type="body"/>
          </p:nvPr>
        </p:nvSpPr>
        <p:spPr>
          <a:xfrm>
            <a:off x="3268818" y="2470988"/>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63" name="Google Shape;1463;p65"/>
          <p:cNvSpPr txBox="1"/>
          <p:nvPr>
            <p:ph idx="14" type="body"/>
          </p:nvPr>
        </p:nvSpPr>
        <p:spPr>
          <a:xfrm>
            <a:off x="6305388" y="2487755"/>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64" name="Google Shape;1464;p65"/>
          <p:cNvSpPr txBox="1"/>
          <p:nvPr>
            <p:ph idx="15" type="body"/>
          </p:nvPr>
        </p:nvSpPr>
        <p:spPr>
          <a:xfrm>
            <a:off x="9357198" y="2470988"/>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65" name="Google Shape;1465;p65"/>
          <p:cNvSpPr txBox="1"/>
          <p:nvPr>
            <p:ph idx="16" type="body"/>
          </p:nvPr>
        </p:nvSpPr>
        <p:spPr>
          <a:xfrm>
            <a:off x="3268818" y="3001347"/>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66" name="Google Shape;1466;p65"/>
          <p:cNvSpPr txBox="1"/>
          <p:nvPr>
            <p:ph idx="17" type="body"/>
          </p:nvPr>
        </p:nvSpPr>
        <p:spPr>
          <a:xfrm>
            <a:off x="6305388" y="3023703"/>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67" name="Google Shape;1467;p65"/>
          <p:cNvSpPr txBox="1"/>
          <p:nvPr>
            <p:ph idx="18" type="body"/>
          </p:nvPr>
        </p:nvSpPr>
        <p:spPr>
          <a:xfrm>
            <a:off x="9357198" y="3001347"/>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68" name="Google Shape;1468;p65"/>
          <p:cNvSpPr txBox="1"/>
          <p:nvPr>
            <p:ph idx="19" type="body"/>
          </p:nvPr>
        </p:nvSpPr>
        <p:spPr>
          <a:xfrm>
            <a:off x="3268818" y="3531706"/>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69" name="Google Shape;1469;p65"/>
          <p:cNvSpPr txBox="1"/>
          <p:nvPr>
            <p:ph idx="20" type="body"/>
          </p:nvPr>
        </p:nvSpPr>
        <p:spPr>
          <a:xfrm>
            <a:off x="6305388" y="3559651"/>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70" name="Google Shape;1470;p65"/>
          <p:cNvSpPr txBox="1"/>
          <p:nvPr>
            <p:ph idx="21" type="body"/>
          </p:nvPr>
        </p:nvSpPr>
        <p:spPr>
          <a:xfrm>
            <a:off x="9357198" y="3531706"/>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71" name="Google Shape;1471;p65"/>
          <p:cNvSpPr txBox="1"/>
          <p:nvPr>
            <p:ph idx="22" type="body"/>
          </p:nvPr>
        </p:nvSpPr>
        <p:spPr>
          <a:xfrm>
            <a:off x="3268818" y="4062065"/>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72" name="Google Shape;1472;p65"/>
          <p:cNvSpPr txBox="1"/>
          <p:nvPr>
            <p:ph idx="23" type="body"/>
          </p:nvPr>
        </p:nvSpPr>
        <p:spPr>
          <a:xfrm>
            <a:off x="6305388" y="4095599"/>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73" name="Google Shape;1473;p65"/>
          <p:cNvSpPr txBox="1"/>
          <p:nvPr>
            <p:ph idx="24" type="body"/>
          </p:nvPr>
        </p:nvSpPr>
        <p:spPr>
          <a:xfrm>
            <a:off x="9357198" y="4062065"/>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74" name="Google Shape;1474;p65"/>
          <p:cNvSpPr txBox="1"/>
          <p:nvPr>
            <p:ph idx="25" type="body"/>
          </p:nvPr>
        </p:nvSpPr>
        <p:spPr>
          <a:xfrm>
            <a:off x="3268818" y="4592424"/>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75" name="Google Shape;1475;p65"/>
          <p:cNvSpPr txBox="1"/>
          <p:nvPr>
            <p:ph idx="26" type="body"/>
          </p:nvPr>
        </p:nvSpPr>
        <p:spPr>
          <a:xfrm>
            <a:off x="6305388" y="4631547"/>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76" name="Google Shape;1476;p65"/>
          <p:cNvSpPr txBox="1"/>
          <p:nvPr>
            <p:ph idx="27" type="body"/>
          </p:nvPr>
        </p:nvSpPr>
        <p:spPr>
          <a:xfrm>
            <a:off x="9357198" y="4592424"/>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77" name="Google Shape;1477;p65"/>
          <p:cNvSpPr txBox="1"/>
          <p:nvPr>
            <p:ph idx="28" type="body"/>
          </p:nvPr>
        </p:nvSpPr>
        <p:spPr>
          <a:xfrm>
            <a:off x="3268818" y="5122783"/>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78" name="Google Shape;1478;p65"/>
          <p:cNvSpPr txBox="1"/>
          <p:nvPr>
            <p:ph idx="29" type="body"/>
          </p:nvPr>
        </p:nvSpPr>
        <p:spPr>
          <a:xfrm>
            <a:off x="6305388" y="5167495"/>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79" name="Google Shape;1479;p65"/>
          <p:cNvSpPr txBox="1"/>
          <p:nvPr>
            <p:ph idx="30" type="body"/>
          </p:nvPr>
        </p:nvSpPr>
        <p:spPr>
          <a:xfrm>
            <a:off x="9357198" y="5122783"/>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80" name="Google Shape;1480;p65"/>
          <p:cNvSpPr txBox="1"/>
          <p:nvPr>
            <p:ph idx="31" type="body"/>
          </p:nvPr>
        </p:nvSpPr>
        <p:spPr>
          <a:xfrm>
            <a:off x="3268818" y="5653142"/>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81" name="Google Shape;1481;p65"/>
          <p:cNvSpPr txBox="1"/>
          <p:nvPr>
            <p:ph idx="32" type="body"/>
          </p:nvPr>
        </p:nvSpPr>
        <p:spPr>
          <a:xfrm>
            <a:off x="6305388" y="5703445"/>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82" name="Google Shape;1482;p65"/>
          <p:cNvSpPr txBox="1"/>
          <p:nvPr>
            <p:ph idx="33" type="body"/>
          </p:nvPr>
        </p:nvSpPr>
        <p:spPr>
          <a:xfrm>
            <a:off x="9357198" y="5653142"/>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83" name="Google Shape;1483;p65"/>
          <p:cNvSpPr txBox="1"/>
          <p:nvPr>
            <p:ph idx="34" type="body"/>
          </p:nvPr>
        </p:nvSpPr>
        <p:spPr>
          <a:xfrm>
            <a:off x="3268818" y="6183505"/>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84" name="Google Shape;1484;p65"/>
          <p:cNvSpPr txBox="1"/>
          <p:nvPr>
            <p:ph idx="35" type="body"/>
          </p:nvPr>
        </p:nvSpPr>
        <p:spPr>
          <a:xfrm>
            <a:off x="6305388" y="6183505"/>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85" name="Google Shape;1485;p65"/>
          <p:cNvSpPr txBox="1"/>
          <p:nvPr>
            <p:ph idx="36" type="body"/>
          </p:nvPr>
        </p:nvSpPr>
        <p:spPr>
          <a:xfrm>
            <a:off x="9357198" y="6183505"/>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86" name="Google Shape;1486;p65"/>
          <p:cNvSpPr txBox="1"/>
          <p:nvPr>
            <p:ph idx="11" type="ftr"/>
          </p:nvPr>
        </p:nvSpPr>
        <p:spPr>
          <a:xfrm>
            <a:off x="209015" y="6069018"/>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1487" name="Google Shape;1487;p65"/>
          <p:cNvSpPr txBox="1"/>
          <p:nvPr>
            <p:ph idx="37" type="body"/>
          </p:nvPr>
        </p:nvSpPr>
        <p:spPr>
          <a:xfrm>
            <a:off x="3268818" y="355717"/>
            <a:ext cx="2522382"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20"/>
              <a:buFont typeface="Noto Sans Symbols"/>
              <a:buNone/>
              <a:defRPr b="1" i="0" sz="18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488" name="Google Shape;1488;p65"/>
          <p:cNvSpPr txBox="1"/>
          <p:nvPr>
            <p:ph idx="38" type="body"/>
          </p:nvPr>
        </p:nvSpPr>
        <p:spPr>
          <a:xfrm>
            <a:off x="228600" y="326928"/>
            <a:ext cx="2446830" cy="1383983"/>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Full width 01">
  <p:cSld name="1_Full width 01">
    <p:spTree>
      <p:nvGrpSpPr>
        <p:cNvPr id="1489" name="Shape 1489"/>
        <p:cNvGrpSpPr/>
        <p:nvPr/>
      </p:nvGrpSpPr>
      <p:grpSpPr>
        <a:xfrm>
          <a:off x="0" y="0"/>
          <a:ext cx="0" cy="0"/>
          <a:chOff x="0" y="0"/>
          <a:chExt cx="0" cy="0"/>
        </a:xfrm>
      </p:grpSpPr>
      <p:sp>
        <p:nvSpPr>
          <p:cNvPr id="1490" name="Google Shape;1490;p66"/>
          <p:cNvSpPr/>
          <p:nvPr/>
        </p:nvSpPr>
        <p:spPr>
          <a:xfrm>
            <a:off x="2118" y="1235386"/>
            <a:ext cx="12189882" cy="5614486"/>
          </a:xfrm>
          <a:prstGeom prst="rect">
            <a:avLst/>
          </a:prstGeom>
          <a:solidFill>
            <a:srgbClr val="F2F4F8"/>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1491" name="Google Shape;1491;p66"/>
          <p:cNvGrpSpPr/>
          <p:nvPr/>
        </p:nvGrpSpPr>
        <p:grpSpPr>
          <a:xfrm>
            <a:off x="-146307" y="-147320"/>
            <a:ext cx="12485627" cy="7152640"/>
            <a:chOff x="-109730" y="-110490"/>
            <a:chExt cx="9364220" cy="5364480"/>
          </a:xfrm>
        </p:grpSpPr>
        <p:grpSp>
          <p:nvGrpSpPr>
            <p:cNvPr id="1492" name="Google Shape;1492;p66"/>
            <p:cNvGrpSpPr/>
            <p:nvPr/>
          </p:nvGrpSpPr>
          <p:grpSpPr>
            <a:xfrm>
              <a:off x="228600" y="-110490"/>
              <a:ext cx="8686732" cy="91440"/>
              <a:chOff x="228600" y="-152400"/>
              <a:chExt cx="8686732" cy="152400"/>
            </a:xfrm>
          </p:grpSpPr>
          <p:cxnSp>
            <p:nvCxnSpPr>
              <p:cNvPr id="1493" name="Google Shape;1493;p66"/>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94" name="Google Shape;1494;p66"/>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95" name="Google Shape;1495;p66"/>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96" name="Google Shape;1496;p66"/>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97" name="Google Shape;1497;p66"/>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98" name="Google Shape;1498;p66"/>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499" name="Google Shape;1499;p66"/>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00" name="Google Shape;1500;p66"/>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01" name="Google Shape;1501;p66"/>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02" name="Google Shape;1502;p66"/>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03" name="Google Shape;1503;p66"/>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504" name="Google Shape;1504;p66"/>
            <p:cNvGrpSpPr/>
            <p:nvPr/>
          </p:nvGrpSpPr>
          <p:grpSpPr>
            <a:xfrm>
              <a:off x="228600" y="5162550"/>
              <a:ext cx="8686732" cy="91440"/>
              <a:chOff x="228600" y="5143500"/>
              <a:chExt cx="8686732" cy="152400"/>
            </a:xfrm>
          </p:grpSpPr>
          <p:cxnSp>
            <p:nvCxnSpPr>
              <p:cNvPr id="1505" name="Google Shape;1505;p66"/>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06" name="Google Shape;1506;p66"/>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07" name="Google Shape;1507;p66"/>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08" name="Google Shape;1508;p66"/>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09" name="Google Shape;1509;p66"/>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10" name="Google Shape;1510;p66"/>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11" name="Google Shape;1511;p66"/>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12" name="Google Shape;1512;p66"/>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13" name="Google Shape;1513;p66"/>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14" name="Google Shape;1514;p66"/>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15" name="Google Shape;1515;p66"/>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516" name="Google Shape;1516;p66"/>
            <p:cNvGrpSpPr/>
            <p:nvPr/>
          </p:nvGrpSpPr>
          <p:grpSpPr>
            <a:xfrm>
              <a:off x="-109730" y="237744"/>
              <a:ext cx="91440" cy="4664456"/>
              <a:chOff x="-109730" y="237744"/>
              <a:chExt cx="91440" cy="4664456"/>
            </a:xfrm>
          </p:grpSpPr>
          <p:cxnSp>
            <p:nvCxnSpPr>
              <p:cNvPr id="1517" name="Google Shape;1517;p66"/>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1518" name="Google Shape;1518;p66"/>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1519" name="Google Shape;1519;p66"/>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1520" name="Google Shape;1520;p66"/>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1521" name="Google Shape;1521;p66"/>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1522" name="Google Shape;1522;p66"/>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1523" name="Google Shape;1523;p66"/>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1524" name="Google Shape;1524;p66"/>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1525" name="Google Shape;1525;p66"/>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1526" name="Google Shape;1526;p66"/>
            <p:cNvGrpSpPr/>
            <p:nvPr/>
          </p:nvGrpSpPr>
          <p:grpSpPr>
            <a:xfrm>
              <a:off x="9163050" y="237744"/>
              <a:ext cx="91440" cy="4663440"/>
              <a:chOff x="-109730" y="231394"/>
              <a:chExt cx="91440" cy="4663440"/>
            </a:xfrm>
          </p:grpSpPr>
          <p:cxnSp>
            <p:nvCxnSpPr>
              <p:cNvPr id="1527" name="Google Shape;1527;p66"/>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1528" name="Google Shape;1528;p66"/>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1529" name="Google Shape;1529;p66"/>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1530" name="Google Shape;1530;p66"/>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1531" name="Google Shape;1531;p66"/>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1532" name="Google Shape;1532;p66"/>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1533" name="Google Shape;1533;p66"/>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1534" name="Google Shape;1534;p66"/>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1535" name="Google Shape;1535;p66"/>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1536" name="Google Shape;1536;p66"/>
          <p:cNvSpPr txBox="1"/>
          <p:nvPr>
            <p:ph idx="1" type="body"/>
          </p:nvPr>
        </p:nvSpPr>
        <p:spPr>
          <a:xfrm>
            <a:off x="215036" y="2105836"/>
            <a:ext cx="5576164" cy="1737295"/>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537" name="Google Shape;1537;p66"/>
          <p:cNvSpPr txBox="1"/>
          <p:nvPr>
            <p:ph idx="2" type="body"/>
          </p:nvPr>
        </p:nvSpPr>
        <p:spPr>
          <a:xfrm>
            <a:off x="212035" y="1736923"/>
            <a:ext cx="5579163"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20"/>
              <a:buFont typeface="Noto Sans Symbols"/>
              <a:buNone/>
              <a:defRPr b="1" i="0" sz="18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538" name="Google Shape;1538;p66"/>
          <p:cNvSpPr txBox="1"/>
          <p:nvPr>
            <p:ph idx="3" type="body"/>
          </p:nvPr>
        </p:nvSpPr>
        <p:spPr>
          <a:xfrm>
            <a:off x="6311036" y="2105837"/>
            <a:ext cx="5576164" cy="1737294"/>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539" name="Google Shape;1539;p66"/>
          <p:cNvSpPr txBox="1"/>
          <p:nvPr>
            <p:ph idx="4" type="body"/>
          </p:nvPr>
        </p:nvSpPr>
        <p:spPr>
          <a:xfrm>
            <a:off x="6308036" y="1736923"/>
            <a:ext cx="5579164"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20"/>
              <a:buFont typeface="Noto Sans Symbols"/>
              <a:buNone/>
              <a:defRPr b="1" i="0" sz="18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540" name="Google Shape;1540;p66"/>
          <p:cNvSpPr txBox="1"/>
          <p:nvPr>
            <p:ph idx="5" type="body"/>
          </p:nvPr>
        </p:nvSpPr>
        <p:spPr>
          <a:xfrm>
            <a:off x="228289" y="4713581"/>
            <a:ext cx="5576164" cy="1700471"/>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541" name="Google Shape;1541;p66"/>
          <p:cNvSpPr txBox="1"/>
          <p:nvPr>
            <p:ph idx="6" type="body"/>
          </p:nvPr>
        </p:nvSpPr>
        <p:spPr>
          <a:xfrm>
            <a:off x="225288" y="4307844"/>
            <a:ext cx="5579163"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20"/>
              <a:buFont typeface="Noto Sans Symbols"/>
              <a:buNone/>
              <a:defRPr b="1" i="0" sz="18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542" name="Google Shape;1542;p66"/>
          <p:cNvSpPr txBox="1"/>
          <p:nvPr>
            <p:ph idx="7" type="body"/>
          </p:nvPr>
        </p:nvSpPr>
        <p:spPr>
          <a:xfrm>
            <a:off x="6324289" y="4676758"/>
            <a:ext cx="5576164" cy="1737294"/>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080"/>
              <a:buFont typeface="Noto Sans Symbols"/>
              <a:buNone/>
              <a:defRPr b="0" i="0" sz="12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543" name="Google Shape;1543;p66"/>
          <p:cNvSpPr txBox="1"/>
          <p:nvPr>
            <p:ph idx="8" type="body"/>
          </p:nvPr>
        </p:nvSpPr>
        <p:spPr>
          <a:xfrm>
            <a:off x="6321289" y="4307844"/>
            <a:ext cx="5579164"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20"/>
              <a:buFont typeface="Noto Sans Symbols"/>
              <a:buNone/>
              <a:defRPr b="1" i="0" sz="18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544" name="Google Shape;1544;p66"/>
          <p:cNvSpPr txBox="1"/>
          <p:nvPr>
            <p:ph idx="11" type="ftr"/>
          </p:nvPr>
        </p:nvSpPr>
        <p:spPr>
          <a:xfrm>
            <a:off x="9357843" y="33402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1545" name="Google Shape;1545;p66"/>
          <p:cNvSpPr txBox="1"/>
          <p:nvPr>
            <p:ph idx="9" type="body"/>
          </p:nvPr>
        </p:nvSpPr>
        <p:spPr>
          <a:xfrm>
            <a:off x="228599" y="326929"/>
            <a:ext cx="5477689" cy="553198"/>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width - bottom 1">
  <p:cSld name="Full width - bottom 1">
    <p:spTree>
      <p:nvGrpSpPr>
        <p:cNvPr id="1546" name="Shape 1546"/>
        <p:cNvGrpSpPr/>
        <p:nvPr/>
      </p:nvGrpSpPr>
      <p:grpSpPr>
        <a:xfrm>
          <a:off x="0" y="0"/>
          <a:ext cx="0" cy="0"/>
          <a:chOff x="0" y="0"/>
          <a:chExt cx="0" cy="0"/>
        </a:xfrm>
      </p:grpSpPr>
      <p:sp>
        <p:nvSpPr>
          <p:cNvPr id="1547" name="Google Shape;1547;p67"/>
          <p:cNvSpPr/>
          <p:nvPr/>
        </p:nvSpPr>
        <p:spPr>
          <a:xfrm>
            <a:off x="2118" y="1"/>
            <a:ext cx="12189882" cy="4279392"/>
          </a:xfrm>
          <a:prstGeom prst="rect">
            <a:avLst/>
          </a:prstGeom>
          <a:solidFill>
            <a:srgbClr val="F2F4F8"/>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1548" name="Google Shape;1548;p67"/>
          <p:cNvGrpSpPr/>
          <p:nvPr/>
        </p:nvGrpSpPr>
        <p:grpSpPr>
          <a:xfrm>
            <a:off x="-146307" y="-147320"/>
            <a:ext cx="12485627" cy="7152640"/>
            <a:chOff x="-109730" y="-110490"/>
            <a:chExt cx="9364220" cy="5364480"/>
          </a:xfrm>
        </p:grpSpPr>
        <p:grpSp>
          <p:nvGrpSpPr>
            <p:cNvPr id="1549" name="Google Shape;1549;p67"/>
            <p:cNvGrpSpPr/>
            <p:nvPr/>
          </p:nvGrpSpPr>
          <p:grpSpPr>
            <a:xfrm>
              <a:off x="228600" y="-110490"/>
              <a:ext cx="8686732" cy="91440"/>
              <a:chOff x="228600" y="-152400"/>
              <a:chExt cx="8686732" cy="152400"/>
            </a:xfrm>
          </p:grpSpPr>
          <p:cxnSp>
            <p:nvCxnSpPr>
              <p:cNvPr id="1550" name="Google Shape;1550;p67"/>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51" name="Google Shape;1551;p67"/>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52" name="Google Shape;1552;p67"/>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53" name="Google Shape;1553;p67"/>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54" name="Google Shape;1554;p67"/>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55" name="Google Shape;1555;p67"/>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56" name="Google Shape;1556;p67"/>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57" name="Google Shape;1557;p67"/>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58" name="Google Shape;1558;p67"/>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59" name="Google Shape;1559;p67"/>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60" name="Google Shape;1560;p67"/>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561" name="Google Shape;1561;p67"/>
            <p:cNvGrpSpPr/>
            <p:nvPr/>
          </p:nvGrpSpPr>
          <p:grpSpPr>
            <a:xfrm>
              <a:off x="228600" y="5162550"/>
              <a:ext cx="8686732" cy="91440"/>
              <a:chOff x="228600" y="5143500"/>
              <a:chExt cx="8686732" cy="152400"/>
            </a:xfrm>
          </p:grpSpPr>
          <p:cxnSp>
            <p:nvCxnSpPr>
              <p:cNvPr id="1562" name="Google Shape;1562;p67"/>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63" name="Google Shape;1563;p67"/>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64" name="Google Shape;1564;p67"/>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65" name="Google Shape;1565;p67"/>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66" name="Google Shape;1566;p67"/>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67" name="Google Shape;1567;p67"/>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68" name="Google Shape;1568;p67"/>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69" name="Google Shape;1569;p67"/>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70" name="Google Shape;1570;p67"/>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71" name="Google Shape;1571;p67"/>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572" name="Google Shape;1572;p67"/>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573" name="Google Shape;1573;p67"/>
            <p:cNvGrpSpPr/>
            <p:nvPr/>
          </p:nvGrpSpPr>
          <p:grpSpPr>
            <a:xfrm>
              <a:off x="-109730" y="237744"/>
              <a:ext cx="91440" cy="4664456"/>
              <a:chOff x="-109730" y="237744"/>
              <a:chExt cx="91440" cy="4664456"/>
            </a:xfrm>
          </p:grpSpPr>
          <p:cxnSp>
            <p:nvCxnSpPr>
              <p:cNvPr id="1574" name="Google Shape;1574;p67"/>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1575" name="Google Shape;1575;p67"/>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1576" name="Google Shape;1576;p67"/>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1577" name="Google Shape;1577;p67"/>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1578" name="Google Shape;1578;p67"/>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1579" name="Google Shape;1579;p67"/>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1580" name="Google Shape;1580;p67"/>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1581" name="Google Shape;1581;p67"/>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1582" name="Google Shape;1582;p67"/>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1583" name="Google Shape;1583;p67"/>
            <p:cNvGrpSpPr/>
            <p:nvPr/>
          </p:nvGrpSpPr>
          <p:grpSpPr>
            <a:xfrm>
              <a:off x="9163050" y="237744"/>
              <a:ext cx="91440" cy="4663440"/>
              <a:chOff x="-109730" y="231394"/>
              <a:chExt cx="91440" cy="4663440"/>
            </a:xfrm>
          </p:grpSpPr>
          <p:cxnSp>
            <p:nvCxnSpPr>
              <p:cNvPr id="1584" name="Google Shape;1584;p67"/>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1585" name="Google Shape;1585;p67"/>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1586" name="Google Shape;1586;p67"/>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1587" name="Google Shape;1587;p67"/>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1588" name="Google Shape;1588;p67"/>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1589" name="Google Shape;1589;p67"/>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1590" name="Google Shape;1590;p67"/>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1591" name="Google Shape;1591;p67"/>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1592" name="Google Shape;1592;p67"/>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1593" name="Google Shape;1593;p67"/>
          <p:cNvSpPr txBox="1"/>
          <p:nvPr>
            <p:ph idx="1" type="body"/>
          </p:nvPr>
        </p:nvSpPr>
        <p:spPr>
          <a:xfrm>
            <a:off x="228600" y="4552202"/>
            <a:ext cx="3124200" cy="553198"/>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594" name="Google Shape;1594;p67"/>
          <p:cNvSpPr txBox="1"/>
          <p:nvPr>
            <p:ph idx="11" type="ftr"/>
          </p:nvPr>
        </p:nvSpPr>
        <p:spPr>
          <a:xfrm>
            <a:off x="210312" y="6129559"/>
            <a:ext cx="2438312" cy="576041"/>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1595" name="Google Shape;1595;p67"/>
          <p:cNvSpPr txBox="1"/>
          <p:nvPr>
            <p:ph idx="2" type="body"/>
          </p:nvPr>
        </p:nvSpPr>
        <p:spPr>
          <a:xfrm>
            <a:off x="228600" y="5132832"/>
            <a:ext cx="3124200" cy="553198"/>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600"/>
              </a:spcBef>
              <a:spcAft>
                <a:spcPts val="0"/>
              </a:spcAft>
              <a:buClr>
                <a:schemeClr val="lt1"/>
              </a:buClr>
              <a:buSzPts val="1440"/>
              <a:buFont typeface="Noto Sans Symbols"/>
              <a:buNone/>
              <a:defRPr b="0" i="0" sz="16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width - bottom 2">
  <p:cSld name="Full width - bottom 2">
    <p:spTree>
      <p:nvGrpSpPr>
        <p:cNvPr id="1596" name="Shape 1596"/>
        <p:cNvGrpSpPr/>
        <p:nvPr/>
      </p:nvGrpSpPr>
      <p:grpSpPr>
        <a:xfrm>
          <a:off x="0" y="0"/>
          <a:ext cx="0" cy="0"/>
          <a:chOff x="0" y="0"/>
          <a:chExt cx="0" cy="0"/>
        </a:xfrm>
      </p:grpSpPr>
      <p:sp>
        <p:nvSpPr>
          <p:cNvPr id="1597" name="Google Shape;1597;p68"/>
          <p:cNvSpPr/>
          <p:nvPr/>
        </p:nvSpPr>
        <p:spPr>
          <a:xfrm>
            <a:off x="2118" y="1"/>
            <a:ext cx="12189882" cy="4279392"/>
          </a:xfrm>
          <a:prstGeom prst="rect">
            <a:avLst/>
          </a:prstGeom>
          <a:solidFill>
            <a:srgbClr val="051243"/>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1598" name="Google Shape;1598;p68"/>
          <p:cNvGrpSpPr/>
          <p:nvPr/>
        </p:nvGrpSpPr>
        <p:grpSpPr>
          <a:xfrm>
            <a:off x="-146307" y="-147320"/>
            <a:ext cx="12485627" cy="7152640"/>
            <a:chOff x="-109730" y="-110490"/>
            <a:chExt cx="9364220" cy="5364480"/>
          </a:xfrm>
        </p:grpSpPr>
        <p:grpSp>
          <p:nvGrpSpPr>
            <p:cNvPr id="1599" name="Google Shape;1599;p68"/>
            <p:cNvGrpSpPr/>
            <p:nvPr/>
          </p:nvGrpSpPr>
          <p:grpSpPr>
            <a:xfrm>
              <a:off x="228600" y="-110490"/>
              <a:ext cx="8686732" cy="91440"/>
              <a:chOff x="228600" y="-152400"/>
              <a:chExt cx="8686732" cy="152400"/>
            </a:xfrm>
          </p:grpSpPr>
          <p:cxnSp>
            <p:nvCxnSpPr>
              <p:cNvPr id="1600" name="Google Shape;1600;p68"/>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01" name="Google Shape;1601;p68"/>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02" name="Google Shape;1602;p68"/>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03" name="Google Shape;1603;p68"/>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04" name="Google Shape;1604;p68"/>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05" name="Google Shape;1605;p68"/>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06" name="Google Shape;1606;p68"/>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07" name="Google Shape;1607;p68"/>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08" name="Google Shape;1608;p68"/>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09" name="Google Shape;1609;p68"/>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10" name="Google Shape;1610;p68"/>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611" name="Google Shape;1611;p68"/>
            <p:cNvGrpSpPr/>
            <p:nvPr/>
          </p:nvGrpSpPr>
          <p:grpSpPr>
            <a:xfrm>
              <a:off x="228600" y="5162550"/>
              <a:ext cx="8686732" cy="91440"/>
              <a:chOff x="228600" y="5143500"/>
              <a:chExt cx="8686732" cy="152400"/>
            </a:xfrm>
          </p:grpSpPr>
          <p:cxnSp>
            <p:nvCxnSpPr>
              <p:cNvPr id="1612" name="Google Shape;1612;p68"/>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13" name="Google Shape;1613;p68"/>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14" name="Google Shape;1614;p68"/>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15" name="Google Shape;1615;p68"/>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16" name="Google Shape;1616;p68"/>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17" name="Google Shape;1617;p68"/>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18" name="Google Shape;1618;p68"/>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19" name="Google Shape;1619;p68"/>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20" name="Google Shape;1620;p68"/>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21" name="Google Shape;1621;p68"/>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22" name="Google Shape;1622;p68"/>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623" name="Google Shape;1623;p68"/>
            <p:cNvGrpSpPr/>
            <p:nvPr/>
          </p:nvGrpSpPr>
          <p:grpSpPr>
            <a:xfrm>
              <a:off x="-109730" y="237744"/>
              <a:ext cx="91440" cy="4664456"/>
              <a:chOff x="-109730" y="237744"/>
              <a:chExt cx="91440" cy="4664456"/>
            </a:xfrm>
          </p:grpSpPr>
          <p:cxnSp>
            <p:nvCxnSpPr>
              <p:cNvPr id="1624" name="Google Shape;1624;p68"/>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1625" name="Google Shape;1625;p68"/>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1626" name="Google Shape;1626;p68"/>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1627" name="Google Shape;1627;p68"/>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1628" name="Google Shape;1628;p68"/>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1629" name="Google Shape;1629;p68"/>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1630" name="Google Shape;1630;p68"/>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1631" name="Google Shape;1631;p68"/>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1632" name="Google Shape;1632;p68"/>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1633" name="Google Shape;1633;p68"/>
            <p:cNvGrpSpPr/>
            <p:nvPr/>
          </p:nvGrpSpPr>
          <p:grpSpPr>
            <a:xfrm>
              <a:off x="9163050" y="237744"/>
              <a:ext cx="91440" cy="4663440"/>
              <a:chOff x="-109730" y="231394"/>
              <a:chExt cx="91440" cy="4663440"/>
            </a:xfrm>
          </p:grpSpPr>
          <p:cxnSp>
            <p:nvCxnSpPr>
              <p:cNvPr id="1634" name="Google Shape;1634;p68"/>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1635" name="Google Shape;1635;p68"/>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1636" name="Google Shape;1636;p68"/>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1637" name="Google Shape;1637;p68"/>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1638" name="Google Shape;1638;p68"/>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1639" name="Google Shape;1639;p68"/>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1640" name="Google Shape;1640;p68"/>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1641" name="Google Shape;1641;p68"/>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1642" name="Google Shape;1642;p68"/>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1643" name="Google Shape;1643;p68"/>
          <p:cNvSpPr txBox="1"/>
          <p:nvPr>
            <p:ph idx="1" type="body"/>
          </p:nvPr>
        </p:nvSpPr>
        <p:spPr>
          <a:xfrm>
            <a:off x="228600" y="4552202"/>
            <a:ext cx="3124200" cy="553198"/>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644" name="Google Shape;1644;p68"/>
          <p:cNvSpPr txBox="1"/>
          <p:nvPr>
            <p:ph idx="11" type="ftr"/>
          </p:nvPr>
        </p:nvSpPr>
        <p:spPr>
          <a:xfrm>
            <a:off x="210312" y="6129559"/>
            <a:ext cx="2438312" cy="576041"/>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1645" name="Google Shape;1645;p68"/>
          <p:cNvSpPr txBox="1"/>
          <p:nvPr>
            <p:ph idx="2" type="body"/>
          </p:nvPr>
        </p:nvSpPr>
        <p:spPr>
          <a:xfrm>
            <a:off x="228600" y="5132832"/>
            <a:ext cx="3124200" cy="553198"/>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600"/>
              </a:spcBef>
              <a:spcAft>
                <a:spcPts val="0"/>
              </a:spcAft>
              <a:buClr>
                <a:schemeClr val="lt1"/>
              </a:buClr>
              <a:buSzPts val="1440"/>
              <a:buFont typeface="Noto Sans Symbols"/>
              <a:buNone/>
              <a:defRPr b="0" i="0" sz="16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width - 3 col">
  <p:cSld name="Full width - 3 col">
    <p:spTree>
      <p:nvGrpSpPr>
        <p:cNvPr id="1646" name="Shape 1646"/>
        <p:cNvGrpSpPr/>
        <p:nvPr/>
      </p:nvGrpSpPr>
      <p:grpSpPr>
        <a:xfrm>
          <a:off x="0" y="0"/>
          <a:ext cx="0" cy="0"/>
          <a:chOff x="0" y="0"/>
          <a:chExt cx="0" cy="0"/>
        </a:xfrm>
      </p:grpSpPr>
      <p:sp>
        <p:nvSpPr>
          <p:cNvPr id="1647" name="Google Shape;1647;p69"/>
          <p:cNvSpPr/>
          <p:nvPr/>
        </p:nvSpPr>
        <p:spPr>
          <a:xfrm>
            <a:off x="0" y="1235386"/>
            <a:ext cx="12191990" cy="5614486"/>
          </a:xfrm>
          <a:prstGeom prst="rect">
            <a:avLst/>
          </a:prstGeom>
          <a:solidFill>
            <a:srgbClr val="F2F4F8"/>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1648" name="Google Shape;1648;p69"/>
          <p:cNvGrpSpPr/>
          <p:nvPr/>
        </p:nvGrpSpPr>
        <p:grpSpPr>
          <a:xfrm>
            <a:off x="-146307" y="-147320"/>
            <a:ext cx="12485627" cy="7152640"/>
            <a:chOff x="-109730" y="-110490"/>
            <a:chExt cx="9364220" cy="5364480"/>
          </a:xfrm>
        </p:grpSpPr>
        <p:grpSp>
          <p:nvGrpSpPr>
            <p:cNvPr id="1649" name="Google Shape;1649;p69"/>
            <p:cNvGrpSpPr/>
            <p:nvPr/>
          </p:nvGrpSpPr>
          <p:grpSpPr>
            <a:xfrm>
              <a:off x="228600" y="-110490"/>
              <a:ext cx="8686732" cy="91440"/>
              <a:chOff x="228600" y="-152400"/>
              <a:chExt cx="8686732" cy="152400"/>
            </a:xfrm>
          </p:grpSpPr>
          <p:cxnSp>
            <p:nvCxnSpPr>
              <p:cNvPr id="1650" name="Google Shape;1650;p69"/>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51" name="Google Shape;1651;p69"/>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52" name="Google Shape;1652;p69"/>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53" name="Google Shape;1653;p69"/>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54" name="Google Shape;1654;p69"/>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55" name="Google Shape;1655;p69"/>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56" name="Google Shape;1656;p69"/>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57" name="Google Shape;1657;p69"/>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58" name="Google Shape;1658;p69"/>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59" name="Google Shape;1659;p69"/>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60" name="Google Shape;1660;p69"/>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661" name="Google Shape;1661;p69"/>
            <p:cNvGrpSpPr/>
            <p:nvPr/>
          </p:nvGrpSpPr>
          <p:grpSpPr>
            <a:xfrm>
              <a:off x="228600" y="5162550"/>
              <a:ext cx="8686732" cy="91440"/>
              <a:chOff x="228600" y="5143500"/>
              <a:chExt cx="8686732" cy="152400"/>
            </a:xfrm>
          </p:grpSpPr>
          <p:cxnSp>
            <p:nvCxnSpPr>
              <p:cNvPr id="1662" name="Google Shape;1662;p69"/>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63" name="Google Shape;1663;p69"/>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64" name="Google Shape;1664;p69"/>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65" name="Google Shape;1665;p69"/>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66" name="Google Shape;1666;p69"/>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67" name="Google Shape;1667;p69"/>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68" name="Google Shape;1668;p69"/>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69" name="Google Shape;1669;p69"/>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70" name="Google Shape;1670;p69"/>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71" name="Google Shape;1671;p69"/>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672" name="Google Shape;1672;p69"/>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673" name="Google Shape;1673;p69"/>
            <p:cNvGrpSpPr/>
            <p:nvPr/>
          </p:nvGrpSpPr>
          <p:grpSpPr>
            <a:xfrm>
              <a:off x="-109730" y="237744"/>
              <a:ext cx="91440" cy="4664456"/>
              <a:chOff x="-109730" y="237744"/>
              <a:chExt cx="91440" cy="4664456"/>
            </a:xfrm>
          </p:grpSpPr>
          <p:cxnSp>
            <p:nvCxnSpPr>
              <p:cNvPr id="1674" name="Google Shape;1674;p69"/>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1675" name="Google Shape;1675;p69"/>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1676" name="Google Shape;1676;p69"/>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1677" name="Google Shape;1677;p69"/>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1678" name="Google Shape;1678;p69"/>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1679" name="Google Shape;1679;p69"/>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1680" name="Google Shape;1680;p69"/>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1681" name="Google Shape;1681;p69"/>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1682" name="Google Shape;1682;p69"/>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1683" name="Google Shape;1683;p69"/>
            <p:cNvGrpSpPr/>
            <p:nvPr/>
          </p:nvGrpSpPr>
          <p:grpSpPr>
            <a:xfrm>
              <a:off x="9163050" y="237744"/>
              <a:ext cx="91440" cy="4663440"/>
              <a:chOff x="-109730" y="231394"/>
              <a:chExt cx="91440" cy="4663440"/>
            </a:xfrm>
          </p:grpSpPr>
          <p:cxnSp>
            <p:nvCxnSpPr>
              <p:cNvPr id="1684" name="Google Shape;1684;p69"/>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1685" name="Google Shape;1685;p69"/>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1686" name="Google Shape;1686;p69"/>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1687" name="Google Shape;1687;p69"/>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1688" name="Google Shape;1688;p69"/>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1689" name="Google Shape;1689;p69"/>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1690" name="Google Shape;1690;p69"/>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1691" name="Google Shape;1691;p69"/>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1692" name="Google Shape;1692;p69"/>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1693" name="Google Shape;1693;p69"/>
          <p:cNvSpPr txBox="1"/>
          <p:nvPr>
            <p:ph idx="11" type="ftr"/>
          </p:nvPr>
        </p:nvSpPr>
        <p:spPr>
          <a:xfrm>
            <a:off x="9357843" y="33402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1694" name="Google Shape;1694;p69"/>
          <p:cNvSpPr/>
          <p:nvPr/>
        </p:nvSpPr>
        <p:spPr>
          <a:xfrm>
            <a:off x="279085" y="1551143"/>
            <a:ext cx="3673607" cy="5002057"/>
          </a:xfrm>
          <a:prstGeom prst="rect">
            <a:avLst/>
          </a:prstGeom>
          <a:solidFill>
            <a:schemeClr val="dk1"/>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1695" name="Google Shape;1695;p69"/>
          <p:cNvSpPr/>
          <p:nvPr/>
        </p:nvSpPr>
        <p:spPr>
          <a:xfrm>
            <a:off x="8213593" y="1551143"/>
            <a:ext cx="3673607" cy="5002057"/>
          </a:xfrm>
          <a:prstGeom prst="rect">
            <a:avLst/>
          </a:prstGeom>
          <a:solidFill>
            <a:schemeClr val="dk1"/>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1696" name="Google Shape;1696;p69"/>
          <p:cNvSpPr/>
          <p:nvPr/>
        </p:nvSpPr>
        <p:spPr>
          <a:xfrm>
            <a:off x="4246339" y="1551143"/>
            <a:ext cx="3673607" cy="5002057"/>
          </a:xfrm>
          <a:prstGeom prst="rect">
            <a:avLst/>
          </a:prstGeom>
          <a:solidFill>
            <a:schemeClr val="dk1"/>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1697" name="Google Shape;1697;p69"/>
          <p:cNvSpPr txBox="1"/>
          <p:nvPr>
            <p:ph idx="1" type="body"/>
          </p:nvPr>
        </p:nvSpPr>
        <p:spPr>
          <a:xfrm>
            <a:off x="576564" y="1855943"/>
            <a:ext cx="2780672" cy="427513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80"/>
              <a:buFont typeface="Noto Sans Symbols"/>
              <a:buNone/>
              <a:defRPr b="0" i="0" sz="1867"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698" name="Google Shape;1698;p69"/>
          <p:cNvSpPr txBox="1"/>
          <p:nvPr>
            <p:ph idx="2" type="body"/>
          </p:nvPr>
        </p:nvSpPr>
        <p:spPr>
          <a:xfrm>
            <a:off x="4547627" y="1855943"/>
            <a:ext cx="2780672" cy="427513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80"/>
              <a:buFont typeface="Noto Sans Symbols"/>
              <a:buNone/>
              <a:defRPr b="0" i="0" sz="1867"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699" name="Google Shape;1699;p69"/>
          <p:cNvSpPr txBox="1"/>
          <p:nvPr>
            <p:ph idx="3" type="body"/>
          </p:nvPr>
        </p:nvSpPr>
        <p:spPr>
          <a:xfrm>
            <a:off x="8520068" y="1855942"/>
            <a:ext cx="2780672" cy="427513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80"/>
              <a:buFont typeface="Noto Sans Symbols"/>
              <a:buNone/>
              <a:defRPr b="0" i="0" sz="1867"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700" name="Google Shape;1700;p69"/>
          <p:cNvSpPr txBox="1"/>
          <p:nvPr>
            <p:ph idx="12" type="sldNum"/>
          </p:nvPr>
        </p:nvSpPr>
        <p:spPr>
          <a:xfrm>
            <a:off x="92202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IBM Plex Sans Light"/>
                <a:ea typeface="IBM Plex Sans Light"/>
                <a:cs typeface="IBM Plex Sans Light"/>
                <a:sym typeface="IBM Plex Sans Light"/>
              </a:defRPr>
            </a:lvl1pPr>
            <a:lvl2pPr indent="0" lvl="1" marL="0" marR="0" rtl="0" algn="r">
              <a:spcBef>
                <a:spcPts val="0"/>
              </a:spcBef>
              <a:buNone/>
              <a:defRPr sz="1200">
                <a:solidFill>
                  <a:srgbClr val="888888"/>
                </a:solidFill>
                <a:latin typeface="IBM Plex Sans Light"/>
                <a:ea typeface="IBM Plex Sans Light"/>
                <a:cs typeface="IBM Plex Sans Light"/>
                <a:sym typeface="IBM Plex Sans Light"/>
              </a:defRPr>
            </a:lvl2pPr>
            <a:lvl3pPr indent="0" lvl="2" marL="0" marR="0" rtl="0" algn="r">
              <a:spcBef>
                <a:spcPts val="0"/>
              </a:spcBef>
              <a:buNone/>
              <a:defRPr sz="1200">
                <a:solidFill>
                  <a:srgbClr val="888888"/>
                </a:solidFill>
                <a:latin typeface="IBM Plex Sans Light"/>
                <a:ea typeface="IBM Plex Sans Light"/>
                <a:cs typeface="IBM Plex Sans Light"/>
                <a:sym typeface="IBM Plex Sans Light"/>
              </a:defRPr>
            </a:lvl3pPr>
            <a:lvl4pPr indent="0" lvl="3" marL="0" marR="0" rtl="0" algn="r">
              <a:spcBef>
                <a:spcPts val="0"/>
              </a:spcBef>
              <a:buNone/>
              <a:defRPr sz="1200">
                <a:solidFill>
                  <a:srgbClr val="888888"/>
                </a:solidFill>
                <a:latin typeface="IBM Plex Sans Light"/>
                <a:ea typeface="IBM Plex Sans Light"/>
                <a:cs typeface="IBM Plex Sans Light"/>
                <a:sym typeface="IBM Plex Sans Light"/>
              </a:defRPr>
            </a:lvl4pPr>
            <a:lvl5pPr indent="0" lvl="4" marL="0" marR="0" rtl="0" algn="r">
              <a:spcBef>
                <a:spcPts val="0"/>
              </a:spcBef>
              <a:buNone/>
              <a:defRPr sz="1200">
                <a:solidFill>
                  <a:srgbClr val="888888"/>
                </a:solidFill>
                <a:latin typeface="IBM Plex Sans Light"/>
                <a:ea typeface="IBM Plex Sans Light"/>
                <a:cs typeface="IBM Plex Sans Light"/>
                <a:sym typeface="IBM Plex Sans Light"/>
              </a:defRPr>
            </a:lvl5pPr>
            <a:lvl6pPr indent="0" lvl="5" marL="0" marR="0" rtl="0" algn="r">
              <a:spcBef>
                <a:spcPts val="0"/>
              </a:spcBef>
              <a:buNone/>
              <a:defRPr sz="1200">
                <a:solidFill>
                  <a:srgbClr val="888888"/>
                </a:solidFill>
                <a:latin typeface="IBM Plex Sans Light"/>
                <a:ea typeface="IBM Plex Sans Light"/>
                <a:cs typeface="IBM Plex Sans Light"/>
                <a:sym typeface="IBM Plex Sans Light"/>
              </a:defRPr>
            </a:lvl6pPr>
            <a:lvl7pPr indent="0" lvl="6" marL="0" marR="0" rtl="0" algn="r">
              <a:spcBef>
                <a:spcPts val="0"/>
              </a:spcBef>
              <a:buNone/>
              <a:defRPr sz="1200">
                <a:solidFill>
                  <a:srgbClr val="888888"/>
                </a:solidFill>
                <a:latin typeface="IBM Plex Sans Light"/>
                <a:ea typeface="IBM Plex Sans Light"/>
                <a:cs typeface="IBM Plex Sans Light"/>
                <a:sym typeface="IBM Plex Sans Light"/>
              </a:defRPr>
            </a:lvl7pPr>
            <a:lvl8pPr indent="0" lvl="7" marL="0" marR="0" rtl="0" algn="r">
              <a:spcBef>
                <a:spcPts val="0"/>
              </a:spcBef>
              <a:buNone/>
              <a:defRPr sz="1200">
                <a:solidFill>
                  <a:srgbClr val="888888"/>
                </a:solidFill>
                <a:latin typeface="IBM Plex Sans Light"/>
                <a:ea typeface="IBM Plex Sans Light"/>
                <a:cs typeface="IBM Plex Sans Light"/>
                <a:sym typeface="IBM Plex Sans Light"/>
              </a:defRPr>
            </a:lvl8pPr>
            <a:lvl9pPr indent="0" lvl="8" marL="0" marR="0" rtl="0" algn="r">
              <a:spcBef>
                <a:spcPts val="0"/>
              </a:spcBef>
              <a:buNone/>
              <a:defRPr sz="1200">
                <a:solidFill>
                  <a:srgbClr val="888888"/>
                </a:solidFill>
                <a:latin typeface="IBM Plex Sans Light"/>
                <a:ea typeface="IBM Plex Sans Light"/>
                <a:cs typeface="IBM Plex Sans Light"/>
                <a:sym typeface="IBM Plex Sans Light"/>
              </a:defRPr>
            </a:lvl9pPr>
          </a:lstStyle>
          <a:p>
            <a:pPr indent="0" lvl="0" marL="0" rtl="0" algn="r">
              <a:spcBef>
                <a:spcPts val="0"/>
              </a:spcBef>
              <a:spcAft>
                <a:spcPts val="0"/>
              </a:spcAft>
              <a:buNone/>
            </a:pPr>
            <a:fld id="{00000000-1234-1234-1234-123412341234}" type="slidenum">
              <a:rPr lang="en-US"/>
              <a:t>‹#›</a:t>
            </a:fld>
            <a:endParaRPr/>
          </a:p>
        </p:txBody>
      </p:sp>
      <p:sp>
        <p:nvSpPr>
          <p:cNvPr id="1701" name="Google Shape;1701;p69"/>
          <p:cNvSpPr txBox="1"/>
          <p:nvPr>
            <p:ph idx="4" type="body"/>
          </p:nvPr>
        </p:nvSpPr>
        <p:spPr>
          <a:xfrm>
            <a:off x="228599" y="326929"/>
            <a:ext cx="5477689" cy="553198"/>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width - 4 col">
  <p:cSld name="Full width - 4 col">
    <p:spTree>
      <p:nvGrpSpPr>
        <p:cNvPr id="1702" name="Shape 1702"/>
        <p:cNvGrpSpPr/>
        <p:nvPr/>
      </p:nvGrpSpPr>
      <p:grpSpPr>
        <a:xfrm>
          <a:off x="0" y="0"/>
          <a:ext cx="0" cy="0"/>
          <a:chOff x="0" y="0"/>
          <a:chExt cx="0" cy="0"/>
        </a:xfrm>
      </p:grpSpPr>
      <p:sp>
        <p:nvSpPr>
          <p:cNvPr id="1703" name="Google Shape;1703;p70"/>
          <p:cNvSpPr/>
          <p:nvPr/>
        </p:nvSpPr>
        <p:spPr>
          <a:xfrm>
            <a:off x="0" y="1235386"/>
            <a:ext cx="12191990" cy="5614486"/>
          </a:xfrm>
          <a:prstGeom prst="rect">
            <a:avLst/>
          </a:prstGeom>
          <a:solidFill>
            <a:srgbClr val="F2F4F8"/>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1704" name="Google Shape;1704;p70"/>
          <p:cNvGrpSpPr/>
          <p:nvPr/>
        </p:nvGrpSpPr>
        <p:grpSpPr>
          <a:xfrm>
            <a:off x="-146307" y="-147320"/>
            <a:ext cx="12485627" cy="7152640"/>
            <a:chOff x="-109730" y="-110490"/>
            <a:chExt cx="9364220" cy="5364480"/>
          </a:xfrm>
        </p:grpSpPr>
        <p:grpSp>
          <p:nvGrpSpPr>
            <p:cNvPr id="1705" name="Google Shape;1705;p70"/>
            <p:cNvGrpSpPr/>
            <p:nvPr/>
          </p:nvGrpSpPr>
          <p:grpSpPr>
            <a:xfrm>
              <a:off x="228600" y="-110490"/>
              <a:ext cx="8686732" cy="91440"/>
              <a:chOff x="228600" y="-152400"/>
              <a:chExt cx="8686732" cy="152400"/>
            </a:xfrm>
          </p:grpSpPr>
          <p:cxnSp>
            <p:nvCxnSpPr>
              <p:cNvPr id="1706" name="Google Shape;1706;p70"/>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07" name="Google Shape;1707;p70"/>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08" name="Google Shape;1708;p70"/>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09" name="Google Shape;1709;p70"/>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10" name="Google Shape;1710;p70"/>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11" name="Google Shape;1711;p70"/>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12" name="Google Shape;1712;p70"/>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13" name="Google Shape;1713;p70"/>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14" name="Google Shape;1714;p70"/>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15" name="Google Shape;1715;p70"/>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16" name="Google Shape;1716;p70"/>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717" name="Google Shape;1717;p70"/>
            <p:cNvGrpSpPr/>
            <p:nvPr/>
          </p:nvGrpSpPr>
          <p:grpSpPr>
            <a:xfrm>
              <a:off x="228600" y="5162550"/>
              <a:ext cx="8686732" cy="91440"/>
              <a:chOff x="228600" y="5143500"/>
              <a:chExt cx="8686732" cy="152400"/>
            </a:xfrm>
          </p:grpSpPr>
          <p:cxnSp>
            <p:nvCxnSpPr>
              <p:cNvPr id="1718" name="Google Shape;1718;p70"/>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19" name="Google Shape;1719;p70"/>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20" name="Google Shape;1720;p70"/>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21" name="Google Shape;1721;p70"/>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22" name="Google Shape;1722;p70"/>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23" name="Google Shape;1723;p70"/>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24" name="Google Shape;1724;p70"/>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25" name="Google Shape;1725;p70"/>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26" name="Google Shape;1726;p70"/>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27" name="Google Shape;1727;p70"/>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28" name="Google Shape;1728;p70"/>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729" name="Google Shape;1729;p70"/>
            <p:cNvGrpSpPr/>
            <p:nvPr/>
          </p:nvGrpSpPr>
          <p:grpSpPr>
            <a:xfrm>
              <a:off x="-109730" y="237744"/>
              <a:ext cx="91440" cy="4664456"/>
              <a:chOff x="-109730" y="237744"/>
              <a:chExt cx="91440" cy="4664456"/>
            </a:xfrm>
          </p:grpSpPr>
          <p:cxnSp>
            <p:nvCxnSpPr>
              <p:cNvPr id="1730" name="Google Shape;1730;p70"/>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1731" name="Google Shape;1731;p70"/>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1732" name="Google Shape;1732;p70"/>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1733" name="Google Shape;1733;p70"/>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1734" name="Google Shape;1734;p70"/>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1735" name="Google Shape;1735;p70"/>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1736" name="Google Shape;1736;p70"/>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1737" name="Google Shape;1737;p70"/>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1738" name="Google Shape;1738;p70"/>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1739" name="Google Shape;1739;p70"/>
            <p:cNvGrpSpPr/>
            <p:nvPr/>
          </p:nvGrpSpPr>
          <p:grpSpPr>
            <a:xfrm>
              <a:off x="9163050" y="237744"/>
              <a:ext cx="91440" cy="4663440"/>
              <a:chOff x="-109730" y="231394"/>
              <a:chExt cx="91440" cy="4663440"/>
            </a:xfrm>
          </p:grpSpPr>
          <p:cxnSp>
            <p:nvCxnSpPr>
              <p:cNvPr id="1740" name="Google Shape;1740;p70"/>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1741" name="Google Shape;1741;p70"/>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1742" name="Google Shape;1742;p70"/>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1743" name="Google Shape;1743;p70"/>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1744" name="Google Shape;1744;p70"/>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1745" name="Google Shape;1745;p70"/>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1746" name="Google Shape;1746;p70"/>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1747" name="Google Shape;1747;p70"/>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1748" name="Google Shape;1748;p70"/>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1749" name="Google Shape;1749;p70"/>
          <p:cNvSpPr txBox="1"/>
          <p:nvPr>
            <p:ph idx="1" type="body"/>
          </p:nvPr>
        </p:nvSpPr>
        <p:spPr>
          <a:xfrm>
            <a:off x="212592" y="1719262"/>
            <a:ext cx="2450592" cy="427513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440"/>
              <a:buFont typeface="Noto Sans Symbols"/>
              <a:buNone/>
              <a:defRPr b="0" i="0" sz="16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chemeClr val="lt1"/>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chemeClr val="lt1"/>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chemeClr val="lt1"/>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750" name="Google Shape;1750;p70"/>
          <p:cNvSpPr txBox="1"/>
          <p:nvPr>
            <p:ph idx="2" type="body"/>
          </p:nvPr>
        </p:nvSpPr>
        <p:spPr>
          <a:xfrm>
            <a:off x="3260592" y="1719262"/>
            <a:ext cx="2450592" cy="427513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440"/>
              <a:buFont typeface="Arial"/>
              <a:buNone/>
              <a:defRPr b="0" i="0" sz="16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chemeClr val="lt1"/>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chemeClr val="lt1"/>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chemeClr val="lt1"/>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751" name="Google Shape;1751;p70"/>
          <p:cNvSpPr txBox="1"/>
          <p:nvPr>
            <p:ph idx="3" type="body"/>
          </p:nvPr>
        </p:nvSpPr>
        <p:spPr>
          <a:xfrm>
            <a:off x="6313100" y="1719262"/>
            <a:ext cx="2450592" cy="427513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440"/>
              <a:buFont typeface="Arial"/>
              <a:buNone/>
              <a:defRPr b="0" i="0" sz="16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chemeClr val="lt1"/>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chemeClr val="lt1"/>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chemeClr val="lt1"/>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752" name="Google Shape;1752;p70"/>
          <p:cNvSpPr txBox="1"/>
          <p:nvPr>
            <p:ph idx="4" type="body"/>
          </p:nvPr>
        </p:nvSpPr>
        <p:spPr>
          <a:xfrm>
            <a:off x="9356592" y="1719262"/>
            <a:ext cx="2450592" cy="427513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440"/>
              <a:buFont typeface="Arial"/>
              <a:buNone/>
              <a:defRPr b="0" i="0" sz="16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chemeClr val="lt1"/>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chemeClr val="lt1"/>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chemeClr val="lt1"/>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753" name="Google Shape;1753;p70"/>
          <p:cNvSpPr txBox="1"/>
          <p:nvPr>
            <p:ph idx="11" type="ftr"/>
          </p:nvPr>
        </p:nvSpPr>
        <p:spPr>
          <a:xfrm>
            <a:off x="9357843" y="33402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1754" name="Google Shape;1754;p70"/>
          <p:cNvSpPr txBox="1"/>
          <p:nvPr>
            <p:ph idx="5" type="body"/>
          </p:nvPr>
        </p:nvSpPr>
        <p:spPr>
          <a:xfrm>
            <a:off x="228599" y="326929"/>
            <a:ext cx="5477689" cy="553198"/>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01">
  <p:cSld name="Quote 01">
    <p:spTree>
      <p:nvGrpSpPr>
        <p:cNvPr id="1755" name="Shape 1755"/>
        <p:cNvGrpSpPr/>
        <p:nvPr/>
      </p:nvGrpSpPr>
      <p:grpSpPr>
        <a:xfrm>
          <a:off x="0" y="0"/>
          <a:ext cx="0" cy="0"/>
          <a:chOff x="0" y="0"/>
          <a:chExt cx="0" cy="0"/>
        </a:xfrm>
      </p:grpSpPr>
      <p:sp>
        <p:nvSpPr>
          <p:cNvPr id="1756" name="Google Shape;1756;p71"/>
          <p:cNvSpPr/>
          <p:nvPr/>
        </p:nvSpPr>
        <p:spPr>
          <a:xfrm>
            <a:off x="-24387" y="0"/>
            <a:ext cx="12216377" cy="6869801"/>
          </a:xfrm>
          <a:prstGeom prst="rect">
            <a:avLst/>
          </a:prstGeom>
          <a:solidFill>
            <a:srgbClr val="F2F4F8"/>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1757" name="Google Shape;1757;p71"/>
          <p:cNvGrpSpPr/>
          <p:nvPr/>
        </p:nvGrpSpPr>
        <p:grpSpPr>
          <a:xfrm>
            <a:off x="-146307" y="-147320"/>
            <a:ext cx="12485627" cy="7152640"/>
            <a:chOff x="-109730" y="-110490"/>
            <a:chExt cx="9364220" cy="5364480"/>
          </a:xfrm>
        </p:grpSpPr>
        <p:grpSp>
          <p:nvGrpSpPr>
            <p:cNvPr id="1758" name="Google Shape;1758;p71"/>
            <p:cNvGrpSpPr/>
            <p:nvPr/>
          </p:nvGrpSpPr>
          <p:grpSpPr>
            <a:xfrm>
              <a:off x="228600" y="-110490"/>
              <a:ext cx="8686732" cy="91440"/>
              <a:chOff x="228600" y="-152400"/>
              <a:chExt cx="8686732" cy="152400"/>
            </a:xfrm>
          </p:grpSpPr>
          <p:cxnSp>
            <p:nvCxnSpPr>
              <p:cNvPr id="1759" name="Google Shape;1759;p71"/>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60" name="Google Shape;1760;p71"/>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61" name="Google Shape;1761;p71"/>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62" name="Google Shape;1762;p71"/>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63" name="Google Shape;1763;p71"/>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64" name="Google Shape;1764;p71"/>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65" name="Google Shape;1765;p71"/>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66" name="Google Shape;1766;p71"/>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67" name="Google Shape;1767;p71"/>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68" name="Google Shape;1768;p71"/>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69" name="Google Shape;1769;p71"/>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770" name="Google Shape;1770;p71"/>
            <p:cNvGrpSpPr/>
            <p:nvPr/>
          </p:nvGrpSpPr>
          <p:grpSpPr>
            <a:xfrm>
              <a:off x="228600" y="5162550"/>
              <a:ext cx="8686732" cy="91440"/>
              <a:chOff x="228600" y="5143500"/>
              <a:chExt cx="8686732" cy="152400"/>
            </a:xfrm>
          </p:grpSpPr>
          <p:cxnSp>
            <p:nvCxnSpPr>
              <p:cNvPr id="1771" name="Google Shape;1771;p71"/>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72" name="Google Shape;1772;p71"/>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73" name="Google Shape;1773;p71"/>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74" name="Google Shape;1774;p71"/>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75" name="Google Shape;1775;p71"/>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76" name="Google Shape;1776;p71"/>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77" name="Google Shape;1777;p71"/>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78" name="Google Shape;1778;p71"/>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79" name="Google Shape;1779;p71"/>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80" name="Google Shape;1780;p71"/>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781" name="Google Shape;1781;p71"/>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782" name="Google Shape;1782;p71"/>
            <p:cNvGrpSpPr/>
            <p:nvPr/>
          </p:nvGrpSpPr>
          <p:grpSpPr>
            <a:xfrm>
              <a:off x="-109730" y="237744"/>
              <a:ext cx="91440" cy="4664456"/>
              <a:chOff x="-109730" y="237744"/>
              <a:chExt cx="91440" cy="4664456"/>
            </a:xfrm>
          </p:grpSpPr>
          <p:cxnSp>
            <p:nvCxnSpPr>
              <p:cNvPr id="1783" name="Google Shape;1783;p71"/>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1784" name="Google Shape;1784;p71"/>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1785" name="Google Shape;1785;p71"/>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1786" name="Google Shape;1786;p71"/>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1787" name="Google Shape;1787;p71"/>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1788" name="Google Shape;1788;p71"/>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1789" name="Google Shape;1789;p71"/>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1790" name="Google Shape;1790;p71"/>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1791" name="Google Shape;1791;p71"/>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1792" name="Google Shape;1792;p71"/>
            <p:cNvGrpSpPr/>
            <p:nvPr/>
          </p:nvGrpSpPr>
          <p:grpSpPr>
            <a:xfrm>
              <a:off x="9163050" y="237744"/>
              <a:ext cx="91440" cy="4663440"/>
              <a:chOff x="-109730" y="231394"/>
              <a:chExt cx="91440" cy="4663440"/>
            </a:xfrm>
          </p:grpSpPr>
          <p:cxnSp>
            <p:nvCxnSpPr>
              <p:cNvPr id="1793" name="Google Shape;1793;p71"/>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1794" name="Google Shape;1794;p71"/>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1795" name="Google Shape;1795;p71"/>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1796" name="Google Shape;1796;p71"/>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1797" name="Google Shape;1797;p71"/>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1798" name="Google Shape;1798;p71"/>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1799" name="Google Shape;1799;p71"/>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1800" name="Google Shape;1800;p71"/>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1801" name="Google Shape;1801;p71"/>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1802" name="Google Shape;1802;p71"/>
          <p:cNvSpPr txBox="1"/>
          <p:nvPr>
            <p:ph idx="11" type="ftr"/>
          </p:nvPr>
        </p:nvSpPr>
        <p:spPr>
          <a:xfrm>
            <a:off x="210312" y="6129559"/>
            <a:ext cx="2438312" cy="576041"/>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1803" name="Google Shape;1803;p71"/>
          <p:cNvSpPr txBox="1"/>
          <p:nvPr>
            <p:ph idx="1" type="body"/>
          </p:nvPr>
        </p:nvSpPr>
        <p:spPr>
          <a:xfrm>
            <a:off x="186517" y="1719262"/>
            <a:ext cx="5865618" cy="2560127"/>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880"/>
              <a:buFont typeface="Noto Sans Symbols"/>
              <a:buNone/>
              <a:defRPr b="0" i="1" sz="32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804" name="Google Shape;1804;p71"/>
          <p:cNvSpPr txBox="1"/>
          <p:nvPr>
            <p:ph idx="2" type="body"/>
          </p:nvPr>
        </p:nvSpPr>
        <p:spPr>
          <a:xfrm>
            <a:off x="186517" y="2413854"/>
            <a:ext cx="5865618" cy="507326"/>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1440"/>
              <a:buFont typeface="Noto Sans Symbols"/>
              <a:buNone/>
              <a:defRPr b="0" i="0" sz="1600" u="none" cap="none" strike="noStrike">
                <a:solidFill>
                  <a:schemeClr val="lt1"/>
                </a:solidFill>
                <a:latin typeface="IBM Plex Sans SemiBold"/>
                <a:ea typeface="IBM Plex Sans SemiBold"/>
                <a:cs typeface="IBM Plex Sans SemiBold"/>
                <a:sym typeface="IBM Plex Sans SemiBold"/>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805" name="Google Shape;1805;p71"/>
          <p:cNvSpPr txBox="1"/>
          <p:nvPr>
            <p:ph idx="3" type="body"/>
          </p:nvPr>
        </p:nvSpPr>
        <p:spPr>
          <a:xfrm>
            <a:off x="186517" y="1166470"/>
            <a:ext cx="585651" cy="52739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4860"/>
              <a:buFont typeface="Noto Sans Symbols"/>
              <a:buNone/>
              <a:defRPr b="0" i="0" sz="5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02">
  <p:cSld name="Quote 02">
    <p:spTree>
      <p:nvGrpSpPr>
        <p:cNvPr id="1806" name="Shape 1806"/>
        <p:cNvGrpSpPr/>
        <p:nvPr/>
      </p:nvGrpSpPr>
      <p:grpSpPr>
        <a:xfrm>
          <a:off x="0" y="0"/>
          <a:ext cx="0" cy="0"/>
          <a:chOff x="0" y="0"/>
          <a:chExt cx="0" cy="0"/>
        </a:xfrm>
      </p:grpSpPr>
      <p:sp>
        <p:nvSpPr>
          <p:cNvPr id="1807" name="Google Shape;1807;p72"/>
          <p:cNvSpPr/>
          <p:nvPr/>
        </p:nvSpPr>
        <p:spPr>
          <a:xfrm>
            <a:off x="-24387" y="0"/>
            <a:ext cx="12216377" cy="6869801"/>
          </a:xfrm>
          <a:prstGeom prst="rect">
            <a:avLst/>
          </a:prstGeom>
          <a:solidFill>
            <a:srgbClr val="054ADA"/>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1808" name="Google Shape;1808;p72"/>
          <p:cNvGrpSpPr/>
          <p:nvPr/>
        </p:nvGrpSpPr>
        <p:grpSpPr>
          <a:xfrm>
            <a:off x="-146307" y="-147320"/>
            <a:ext cx="12485627" cy="7152640"/>
            <a:chOff x="-109730" y="-110490"/>
            <a:chExt cx="9364220" cy="5364480"/>
          </a:xfrm>
        </p:grpSpPr>
        <p:grpSp>
          <p:nvGrpSpPr>
            <p:cNvPr id="1809" name="Google Shape;1809;p72"/>
            <p:cNvGrpSpPr/>
            <p:nvPr/>
          </p:nvGrpSpPr>
          <p:grpSpPr>
            <a:xfrm>
              <a:off x="228600" y="-110490"/>
              <a:ext cx="8686732" cy="91440"/>
              <a:chOff x="228600" y="-152400"/>
              <a:chExt cx="8686732" cy="152400"/>
            </a:xfrm>
          </p:grpSpPr>
          <p:cxnSp>
            <p:nvCxnSpPr>
              <p:cNvPr id="1810" name="Google Shape;1810;p72"/>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11" name="Google Shape;1811;p72"/>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12" name="Google Shape;1812;p72"/>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13" name="Google Shape;1813;p72"/>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14" name="Google Shape;1814;p72"/>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15" name="Google Shape;1815;p72"/>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16" name="Google Shape;1816;p72"/>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17" name="Google Shape;1817;p72"/>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18" name="Google Shape;1818;p72"/>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19" name="Google Shape;1819;p72"/>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20" name="Google Shape;1820;p72"/>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821" name="Google Shape;1821;p72"/>
            <p:cNvGrpSpPr/>
            <p:nvPr/>
          </p:nvGrpSpPr>
          <p:grpSpPr>
            <a:xfrm>
              <a:off x="228600" y="5162550"/>
              <a:ext cx="8686732" cy="91440"/>
              <a:chOff x="228600" y="5143500"/>
              <a:chExt cx="8686732" cy="152400"/>
            </a:xfrm>
          </p:grpSpPr>
          <p:cxnSp>
            <p:nvCxnSpPr>
              <p:cNvPr id="1822" name="Google Shape;1822;p72"/>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23" name="Google Shape;1823;p72"/>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24" name="Google Shape;1824;p72"/>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25" name="Google Shape;1825;p72"/>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26" name="Google Shape;1826;p72"/>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27" name="Google Shape;1827;p72"/>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28" name="Google Shape;1828;p72"/>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29" name="Google Shape;1829;p72"/>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30" name="Google Shape;1830;p72"/>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31" name="Google Shape;1831;p72"/>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32" name="Google Shape;1832;p72"/>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833" name="Google Shape;1833;p72"/>
            <p:cNvGrpSpPr/>
            <p:nvPr/>
          </p:nvGrpSpPr>
          <p:grpSpPr>
            <a:xfrm>
              <a:off x="-109730" y="237744"/>
              <a:ext cx="91440" cy="4664456"/>
              <a:chOff x="-109730" y="237744"/>
              <a:chExt cx="91440" cy="4664456"/>
            </a:xfrm>
          </p:grpSpPr>
          <p:cxnSp>
            <p:nvCxnSpPr>
              <p:cNvPr id="1834" name="Google Shape;1834;p72"/>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1835" name="Google Shape;1835;p72"/>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1836" name="Google Shape;1836;p72"/>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1837" name="Google Shape;1837;p72"/>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1838" name="Google Shape;1838;p72"/>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1839" name="Google Shape;1839;p72"/>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1840" name="Google Shape;1840;p72"/>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1841" name="Google Shape;1841;p72"/>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1842" name="Google Shape;1842;p72"/>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1843" name="Google Shape;1843;p72"/>
            <p:cNvGrpSpPr/>
            <p:nvPr/>
          </p:nvGrpSpPr>
          <p:grpSpPr>
            <a:xfrm>
              <a:off x="9163050" y="237744"/>
              <a:ext cx="91440" cy="4663440"/>
              <a:chOff x="-109730" y="231394"/>
              <a:chExt cx="91440" cy="4663440"/>
            </a:xfrm>
          </p:grpSpPr>
          <p:cxnSp>
            <p:nvCxnSpPr>
              <p:cNvPr id="1844" name="Google Shape;1844;p72"/>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1845" name="Google Shape;1845;p72"/>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1846" name="Google Shape;1846;p72"/>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1847" name="Google Shape;1847;p72"/>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1848" name="Google Shape;1848;p72"/>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1849" name="Google Shape;1849;p72"/>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1850" name="Google Shape;1850;p72"/>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1851" name="Google Shape;1851;p72"/>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1852" name="Google Shape;1852;p72"/>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1853" name="Google Shape;1853;p72"/>
          <p:cNvSpPr txBox="1"/>
          <p:nvPr>
            <p:ph idx="1" type="body"/>
          </p:nvPr>
        </p:nvSpPr>
        <p:spPr>
          <a:xfrm>
            <a:off x="186517" y="1719262"/>
            <a:ext cx="5865618" cy="2560127"/>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880"/>
              <a:buFont typeface="Noto Sans Symbols"/>
              <a:buNone/>
              <a:defRPr b="0" i="1" sz="3200" u="none" cap="none" strike="noStrike">
                <a:solidFill>
                  <a:schemeClr val="dk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854" name="Google Shape;1854;p72"/>
          <p:cNvSpPr txBox="1"/>
          <p:nvPr>
            <p:ph idx="2" type="body"/>
          </p:nvPr>
        </p:nvSpPr>
        <p:spPr>
          <a:xfrm>
            <a:off x="186517" y="1166470"/>
            <a:ext cx="585651" cy="52739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4860"/>
              <a:buFont typeface="Noto Sans Symbols"/>
              <a:buNone/>
              <a:defRPr b="0" i="0" sz="5400" u="none" cap="none" strike="noStrike">
                <a:solidFill>
                  <a:schemeClr val="dk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855" name="Google Shape;1855;p72"/>
          <p:cNvSpPr txBox="1"/>
          <p:nvPr>
            <p:ph idx="11" type="ftr"/>
          </p:nvPr>
        </p:nvSpPr>
        <p:spPr>
          <a:xfrm>
            <a:off x="214678" y="6096000"/>
            <a:ext cx="2438312" cy="546100"/>
          </a:xfrm>
          <a:prstGeom prst="rect">
            <a:avLst/>
          </a:prstGeom>
          <a:noFill/>
          <a:ln>
            <a:noFill/>
          </a:ln>
        </p:spPr>
        <p:txBody>
          <a:bodyPr anchorCtr="0" anchor="t" bIns="45700" lIns="91425" spcFirstLastPara="1" rIns="91425" wrap="square" tIns="45700">
            <a:noAutofit/>
          </a:bodyPr>
          <a:lstStyle>
            <a:lvl1pPr lvl="0" marR="0" rtl="0" algn="l">
              <a:lnSpc>
                <a:spcPct val="150000"/>
              </a:lnSpc>
              <a:spcBef>
                <a:spcPts val="0"/>
              </a:spcBef>
              <a:spcAft>
                <a:spcPts val="0"/>
              </a:spcAft>
              <a:buSzPts val="1400"/>
              <a:buNone/>
              <a:defRPr b="0" i="0" sz="1000">
                <a:solidFill>
                  <a:schemeClr val="dk1"/>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1856" name="Google Shape;1856;p72"/>
          <p:cNvSpPr txBox="1"/>
          <p:nvPr>
            <p:ph idx="3" type="body"/>
          </p:nvPr>
        </p:nvSpPr>
        <p:spPr>
          <a:xfrm>
            <a:off x="186517" y="2413854"/>
            <a:ext cx="5865618" cy="507326"/>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1440"/>
              <a:buFont typeface="Noto Sans Symbols"/>
              <a:buNone/>
              <a:defRPr b="0" i="0" sz="1600" u="none" cap="none" strike="noStrike">
                <a:solidFill>
                  <a:schemeClr val="dk1"/>
                </a:solidFill>
                <a:latin typeface="IBM Plex Sans SemiBold"/>
                <a:ea typeface="IBM Plex Sans SemiBold"/>
                <a:cs typeface="IBM Plex Sans SemiBold"/>
                <a:sym typeface="IBM Plex Sans SemiBold"/>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imagery">
  <p:cSld name="Cover, imagery">
    <p:spTree>
      <p:nvGrpSpPr>
        <p:cNvPr id="49" name="Shape 49"/>
        <p:cNvGrpSpPr/>
        <p:nvPr/>
      </p:nvGrpSpPr>
      <p:grpSpPr>
        <a:xfrm>
          <a:off x="0" y="0"/>
          <a:ext cx="0" cy="0"/>
          <a:chOff x="0" y="0"/>
          <a:chExt cx="0" cy="0"/>
        </a:xfrm>
      </p:grpSpPr>
      <p:sp>
        <p:nvSpPr>
          <p:cNvPr id="50" name="Google Shape;50;p84"/>
          <p:cNvSpPr/>
          <p:nvPr>
            <p:ph idx="2" type="pic"/>
          </p:nvPr>
        </p:nvSpPr>
        <p:spPr>
          <a:xfrm>
            <a:off x="0" y="0"/>
            <a:ext cx="12192000" cy="6000750"/>
          </a:xfrm>
          <a:prstGeom prst="rect">
            <a:avLst/>
          </a:prstGeom>
          <a:solidFill>
            <a:srgbClr val="E0E0E0"/>
          </a:solidFill>
          <a:ln>
            <a:noFill/>
          </a:ln>
        </p:spPr>
      </p:sp>
      <p:sp>
        <p:nvSpPr>
          <p:cNvPr id="51" name="Google Shape;51;p84"/>
          <p:cNvSpPr txBox="1"/>
          <p:nvPr>
            <p:ph type="title"/>
          </p:nvPr>
        </p:nvSpPr>
        <p:spPr>
          <a:xfrm>
            <a:off x="287998" y="192024"/>
            <a:ext cx="5524575" cy="314404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4299"/>
              <a:buFont typeface="IBM Plex Sans Light"/>
              <a:buNone/>
              <a:defRPr sz="42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52" name="Google Shape;52;p84"/>
          <p:cNvSpPr txBox="1"/>
          <p:nvPr>
            <p:ph idx="1" type="body"/>
          </p:nvPr>
        </p:nvSpPr>
        <p:spPr>
          <a:xfrm>
            <a:off x="287999" y="6044184"/>
            <a:ext cx="2468622" cy="571500"/>
          </a:xfrm>
          <a:prstGeom prst="rect">
            <a:avLst/>
          </a:prstGeom>
          <a:noFill/>
          <a:ln>
            <a:noFill/>
          </a:ln>
        </p:spPr>
        <p:txBody>
          <a:bodyPr anchorCtr="0" anchor="b"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53" name="Google Shape;53;p84"/>
          <p:cNvSpPr txBox="1"/>
          <p:nvPr>
            <p:ph idx="3" type="body"/>
          </p:nvPr>
        </p:nvSpPr>
        <p:spPr>
          <a:xfrm>
            <a:off x="3335316" y="6042370"/>
            <a:ext cx="2468622" cy="571500"/>
          </a:xfrm>
          <a:prstGeom prst="rect">
            <a:avLst/>
          </a:prstGeom>
          <a:noFill/>
          <a:ln>
            <a:noFill/>
          </a:ln>
        </p:spPr>
        <p:txBody>
          <a:bodyPr anchorCtr="0" anchor="b"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pic>
        <p:nvPicPr>
          <p:cNvPr id="54" name="Google Shape;54;p84"/>
          <p:cNvPicPr preferRelativeResize="0"/>
          <p:nvPr/>
        </p:nvPicPr>
        <p:blipFill rotWithShape="1">
          <a:blip r:embed="rId2">
            <a:alphaModFix/>
          </a:blip>
          <a:srcRect b="0" l="0" r="0" t="0"/>
          <a:stretch/>
        </p:blipFill>
        <p:spPr>
          <a:xfrm>
            <a:off x="11138525" y="6263482"/>
            <a:ext cx="819043" cy="304800"/>
          </a:xfrm>
          <a:prstGeom prst="rect">
            <a:avLst/>
          </a:prstGeom>
          <a:noFill/>
          <a:ln>
            <a:noFill/>
          </a:ln>
        </p:spPr>
      </p:pic>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03">
  <p:cSld name="Quote 03">
    <p:spTree>
      <p:nvGrpSpPr>
        <p:cNvPr id="1857" name="Shape 1857"/>
        <p:cNvGrpSpPr/>
        <p:nvPr/>
      </p:nvGrpSpPr>
      <p:grpSpPr>
        <a:xfrm>
          <a:off x="0" y="0"/>
          <a:ext cx="0" cy="0"/>
          <a:chOff x="0" y="0"/>
          <a:chExt cx="0" cy="0"/>
        </a:xfrm>
      </p:grpSpPr>
      <p:grpSp>
        <p:nvGrpSpPr>
          <p:cNvPr id="1858" name="Google Shape;1858;p73"/>
          <p:cNvGrpSpPr/>
          <p:nvPr/>
        </p:nvGrpSpPr>
        <p:grpSpPr>
          <a:xfrm>
            <a:off x="-146307" y="-147320"/>
            <a:ext cx="12485627" cy="7152640"/>
            <a:chOff x="-109730" y="-110490"/>
            <a:chExt cx="9364220" cy="5364480"/>
          </a:xfrm>
        </p:grpSpPr>
        <p:grpSp>
          <p:nvGrpSpPr>
            <p:cNvPr id="1859" name="Google Shape;1859;p73"/>
            <p:cNvGrpSpPr/>
            <p:nvPr/>
          </p:nvGrpSpPr>
          <p:grpSpPr>
            <a:xfrm>
              <a:off x="228600" y="-110490"/>
              <a:ext cx="8686732" cy="91440"/>
              <a:chOff x="228600" y="-152400"/>
              <a:chExt cx="8686732" cy="152400"/>
            </a:xfrm>
          </p:grpSpPr>
          <p:cxnSp>
            <p:nvCxnSpPr>
              <p:cNvPr id="1860" name="Google Shape;1860;p73"/>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61" name="Google Shape;1861;p73"/>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62" name="Google Shape;1862;p73"/>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63" name="Google Shape;1863;p73"/>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64" name="Google Shape;1864;p73"/>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65" name="Google Shape;1865;p73"/>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66" name="Google Shape;1866;p73"/>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67" name="Google Shape;1867;p73"/>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68" name="Google Shape;1868;p73"/>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69" name="Google Shape;1869;p73"/>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70" name="Google Shape;1870;p73"/>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871" name="Google Shape;1871;p73"/>
            <p:cNvGrpSpPr/>
            <p:nvPr/>
          </p:nvGrpSpPr>
          <p:grpSpPr>
            <a:xfrm>
              <a:off x="228600" y="5162550"/>
              <a:ext cx="8686732" cy="91440"/>
              <a:chOff x="228600" y="5143500"/>
              <a:chExt cx="8686732" cy="152400"/>
            </a:xfrm>
          </p:grpSpPr>
          <p:cxnSp>
            <p:nvCxnSpPr>
              <p:cNvPr id="1872" name="Google Shape;1872;p73"/>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73" name="Google Shape;1873;p73"/>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74" name="Google Shape;1874;p73"/>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75" name="Google Shape;1875;p73"/>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76" name="Google Shape;1876;p73"/>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77" name="Google Shape;1877;p73"/>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78" name="Google Shape;1878;p73"/>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79" name="Google Shape;1879;p73"/>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80" name="Google Shape;1880;p73"/>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81" name="Google Shape;1881;p73"/>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882" name="Google Shape;1882;p73"/>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883" name="Google Shape;1883;p73"/>
            <p:cNvGrpSpPr/>
            <p:nvPr/>
          </p:nvGrpSpPr>
          <p:grpSpPr>
            <a:xfrm>
              <a:off x="-109730" y="237744"/>
              <a:ext cx="91440" cy="4664456"/>
              <a:chOff x="-109730" y="237744"/>
              <a:chExt cx="91440" cy="4664456"/>
            </a:xfrm>
          </p:grpSpPr>
          <p:cxnSp>
            <p:nvCxnSpPr>
              <p:cNvPr id="1884" name="Google Shape;1884;p73"/>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1885" name="Google Shape;1885;p73"/>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1886" name="Google Shape;1886;p73"/>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1887" name="Google Shape;1887;p73"/>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1888" name="Google Shape;1888;p73"/>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1889" name="Google Shape;1889;p73"/>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1890" name="Google Shape;1890;p73"/>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1891" name="Google Shape;1891;p73"/>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1892" name="Google Shape;1892;p73"/>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1893" name="Google Shape;1893;p73"/>
            <p:cNvGrpSpPr/>
            <p:nvPr/>
          </p:nvGrpSpPr>
          <p:grpSpPr>
            <a:xfrm>
              <a:off x="9163050" y="237744"/>
              <a:ext cx="91440" cy="4663440"/>
              <a:chOff x="-109730" y="231394"/>
              <a:chExt cx="91440" cy="4663440"/>
            </a:xfrm>
          </p:grpSpPr>
          <p:cxnSp>
            <p:nvCxnSpPr>
              <p:cNvPr id="1894" name="Google Shape;1894;p73"/>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1895" name="Google Shape;1895;p73"/>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1896" name="Google Shape;1896;p73"/>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1897" name="Google Shape;1897;p73"/>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1898" name="Google Shape;1898;p73"/>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1899" name="Google Shape;1899;p73"/>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1900" name="Google Shape;1900;p73"/>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1901" name="Google Shape;1901;p73"/>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1902" name="Google Shape;1902;p73"/>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1903" name="Google Shape;1903;p73"/>
          <p:cNvSpPr txBox="1"/>
          <p:nvPr>
            <p:ph idx="1" type="body"/>
          </p:nvPr>
        </p:nvSpPr>
        <p:spPr>
          <a:xfrm>
            <a:off x="272226" y="2507424"/>
            <a:ext cx="11582400" cy="1709737"/>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4320"/>
              <a:buFont typeface="Noto Sans Symbols"/>
              <a:buNone/>
              <a:defRPr b="0" i="1" sz="4800" u="none" cap="none" strike="noStrike">
                <a:solidFill>
                  <a:schemeClr val="lt1"/>
                </a:solidFill>
                <a:latin typeface="IBM Plex Sans Light"/>
                <a:ea typeface="IBM Plex Sans Light"/>
                <a:cs typeface="IBM Plex Sans Light"/>
                <a:sym typeface="IBM Plex Sans Light"/>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904" name="Google Shape;1904;p73"/>
          <p:cNvSpPr txBox="1"/>
          <p:nvPr>
            <p:ph idx="11" type="ftr"/>
          </p:nvPr>
        </p:nvSpPr>
        <p:spPr>
          <a:xfrm>
            <a:off x="212288" y="6161484"/>
            <a:ext cx="2438312" cy="5461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1905" name="Google Shape;1905;p73"/>
          <p:cNvSpPr txBox="1"/>
          <p:nvPr>
            <p:ph idx="2" type="body"/>
          </p:nvPr>
        </p:nvSpPr>
        <p:spPr>
          <a:xfrm>
            <a:off x="272226" y="1882423"/>
            <a:ext cx="796442" cy="784229"/>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6480"/>
              <a:buFont typeface="Noto Sans Symbols"/>
              <a:buNone/>
              <a:defRPr b="0" i="0" sz="72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1906" name="Google Shape;1906;p73"/>
          <p:cNvSpPr txBox="1"/>
          <p:nvPr>
            <p:ph idx="3" type="body"/>
          </p:nvPr>
        </p:nvSpPr>
        <p:spPr>
          <a:xfrm>
            <a:off x="272226" y="3408580"/>
            <a:ext cx="5865618" cy="507326"/>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1620"/>
              <a:buFont typeface="Noto Sans Symbols"/>
              <a:buNone/>
              <a:defRPr b="0" i="0" sz="1800" u="none" cap="none" strike="noStrike">
                <a:solidFill>
                  <a:schemeClr val="lt1"/>
                </a:solidFill>
                <a:latin typeface="IBM Plex Sans SemiBold"/>
                <a:ea typeface="IBM Plex Sans SemiBold"/>
                <a:cs typeface="IBM Plex Sans SemiBold"/>
                <a:sym typeface="IBM Plex Sans SemiBold"/>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hite">
  <p:cSld name="Blank white">
    <p:spTree>
      <p:nvGrpSpPr>
        <p:cNvPr id="1907" name="Shape 1907"/>
        <p:cNvGrpSpPr/>
        <p:nvPr/>
      </p:nvGrpSpPr>
      <p:grpSpPr>
        <a:xfrm>
          <a:off x="0" y="0"/>
          <a:ext cx="0" cy="0"/>
          <a:chOff x="0" y="0"/>
          <a:chExt cx="0" cy="0"/>
        </a:xfrm>
      </p:grpSpPr>
      <p:grpSp>
        <p:nvGrpSpPr>
          <p:cNvPr id="1908" name="Google Shape;1908;p74"/>
          <p:cNvGrpSpPr/>
          <p:nvPr/>
        </p:nvGrpSpPr>
        <p:grpSpPr>
          <a:xfrm>
            <a:off x="-146307" y="-147320"/>
            <a:ext cx="12485627" cy="7152640"/>
            <a:chOff x="-109730" y="-110490"/>
            <a:chExt cx="9364220" cy="5364480"/>
          </a:xfrm>
        </p:grpSpPr>
        <p:grpSp>
          <p:nvGrpSpPr>
            <p:cNvPr id="1909" name="Google Shape;1909;p74"/>
            <p:cNvGrpSpPr/>
            <p:nvPr/>
          </p:nvGrpSpPr>
          <p:grpSpPr>
            <a:xfrm>
              <a:off x="228600" y="-110490"/>
              <a:ext cx="8686732" cy="91440"/>
              <a:chOff x="228600" y="-152400"/>
              <a:chExt cx="8686732" cy="152400"/>
            </a:xfrm>
          </p:grpSpPr>
          <p:cxnSp>
            <p:nvCxnSpPr>
              <p:cNvPr id="1910" name="Google Shape;1910;p74"/>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11" name="Google Shape;1911;p74"/>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12" name="Google Shape;1912;p74"/>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13" name="Google Shape;1913;p74"/>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14" name="Google Shape;1914;p74"/>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15" name="Google Shape;1915;p74"/>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16" name="Google Shape;1916;p74"/>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17" name="Google Shape;1917;p74"/>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18" name="Google Shape;1918;p74"/>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19" name="Google Shape;1919;p74"/>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20" name="Google Shape;1920;p74"/>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921" name="Google Shape;1921;p74"/>
            <p:cNvGrpSpPr/>
            <p:nvPr/>
          </p:nvGrpSpPr>
          <p:grpSpPr>
            <a:xfrm>
              <a:off x="228600" y="5162550"/>
              <a:ext cx="8686732" cy="91440"/>
              <a:chOff x="228600" y="5143500"/>
              <a:chExt cx="8686732" cy="152400"/>
            </a:xfrm>
          </p:grpSpPr>
          <p:cxnSp>
            <p:nvCxnSpPr>
              <p:cNvPr id="1922" name="Google Shape;1922;p74"/>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23" name="Google Shape;1923;p74"/>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24" name="Google Shape;1924;p74"/>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25" name="Google Shape;1925;p74"/>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26" name="Google Shape;1926;p74"/>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27" name="Google Shape;1927;p74"/>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28" name="Google Shape;1928;p74"/>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29" name="Google Shape;1929;p74"/>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30" name="Google Shape;1930;p74"/>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31" name="Google Shape;1931;p74"/>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32" name="Google Shape;1932;p74"/>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933" name="Google Shape;1933;p74"/>
            <p:cNvGrpSpPr/>
            <p:nvPr/>
          </p:nvGrpSpPr>
          <p:grpSpPr>
            <a:xfrm>
              <a:off x="-109730" y="237744"/>
              <a:ext cx="91440" cy="4664456"/>
              <a:chOff x="-109730" y="237744"/>
              <a:chExt cx="91440" cy="4664456"/>
            </a:xfrm>
          </p:grpSpPr>
          <p:cxnSp>
            <p:nvCxnSpPr>
              <p:cNvPr id="1934" name="Google Shape;1934;p74"/>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1935" name="Google Shape;1935;p74"/>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1936" name="Google Shape;1936;p74"/>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1937" name="Google Shape;1937;p74"/>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1938" name="Google Shape;1938;p74"/>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1939" name="Google Shape;1939;p74"/>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1940" name="Google Shape;1940;p74"/>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1941" name="Google Shape;1941;p74"/>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1942" name="Google Shape;1942;p74"/>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1943" name="Google Shape;1943;p74"/>
            <p:cNvGrpSpPr/>
            <p:nvPr/>
          </p:nvGrpSpPr>
          <p:grpSpPr>
            <a:xfrm>
              <a:off x="9163050" y="237744"/>
              <a:ext cx="91440" cy="4663440"/>
              <a:chOff x="-109730" y="231394"/>
              <a:chExt cx="91440" cy="4663440"/>
            </a:xfrm>
          </p:grpSpPr>
          <p:cxnSp>
            <p:nvCxnSpPr>
              <p:cNvPr id="1944" name="Google Shape;1944;p74"/>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1945" name="Google Shape;1945;p74"/>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1946" name="Google Shape;1946;p74"/>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1947" name="Google Shape;1947;p74"/>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1948" name="Google Shape;1948;p74"/>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1949" name="Google Shape;1949;p74"/>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1950" name="Google Shape;1950;p74"/>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1951" name="Google Shape;1951;p74"/>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1952" name="Google Shape;1952;p74"/>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1953" name="Google Shape;1953;p74"/>
          <p:cNvSpPr txBox="1"/>
          <p:nvPr>
            <p:ph idx="11" type="ftr"/>
          </p:nvPr>
        </p:nvSpPr>
        <p:spPr>
          <a:xfrm>
            <a:off x="210312" y="607345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1954" name="Google Shape;1954;p74"/>
          <p:cNvSpPr txBox="1"/>
          <p:nvPr>
            <p:ph idx="1" type="body"/>
          </p:nvPr>
        </p:nvSpPr>
        <p:spPr>
          <a:xfrm>
            <a:off x="210312" y="326929"/>
            <a:ext cx="5560816" cy="1392144"/>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grey">
  <p:cSld name="Blank grey">
    <p:spTree>
      <p:nvGrpSpPr>
        <p:cNvPr id="1955" name="Shape 1955"/>
        <p:cNvGrpSpPr/>
        <p:nvPr/>
      </p:nvGrpSpPr>
      <p:grpSpPr>
        <a:xfrm>
          <a:off x="0" y="0"/>
          <a:ext cx="0" cy="0"/>
          <a:chOff x="0" y="0"/>
          <a:chExt cx="0" cy="0"/>
        </a:xfrm>
      </p:grpSpPr>
      <p:sp>
        <p:nvSpPr>
          <p:cNvPr id="1956" name="Google Shape;1956;p75"/>
          <p:cNvSpPr/>
          <p:nvPr/>
        </p:nvSpPr>
        <p:spPr>
          <a:xfrm>
            <a:off x="-24387" y="-1"/>
            <a:ext cx="12216377" cy="6857991"/>
          </a:xfrm>
          <a:prstGeom prst="rect">
            <a:avLst/>
          </a:prstGeom>
          <a:solidFill>
            <a:srgbClr val="F2F4F8"/>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1957" name="Google Shape;1957;p75"/>
          <p:cNvGrpSpPr/>
          <p:nvPr/>
        </p:nvGrpSpPr>
        <p:grpSpPr>
          <a:xfrm>
            <a:off x="-146307" y="-147320"/>
            <a:ext cx="12485627" cy="7152640"/>
            <a:chOff x="-109730" y="-110490"/>
            <a:chExt cx="9364220" cy="5364480"/>
          </a:xfrm>
        </p:grpSpPr>
        <p:grpSp>
          <p:nvGrpSpPr>
            <p:cNvPr id="1958" name="Google Shape;1958;p75"/>
            <p:cNvGrpSpPr/>
            <p:nvPr/>
          </p:nvGrpSpPr>
          <p:grpSpPr>
            <a:xfrm>
              <a:off x="228600" y="-110490"/>
              <a:ext cx="8686732" cy="91440"/>
              <a:chOff x="228600" y="-152400"/>
              <a:chExt cx="8686732" cy="152400"/>
            </a:xfrm>
          </p:grpSpPr>
          <p:cxnSp>
            <p:nvCxnSpPr>
              <p:cNvPr id="1959" name="Google Shape;1959;p75"/>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60" name="Google Shape;1960;p75"/>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61" name="Google Shape;1961;p75"/>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62" name="Google Shape;1962;p75"/>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63" name="Google Shape;1963;p75"/>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64" name="Google Shape;1964;p75"/>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65" name="Google Shape;1965;p75"/>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66" name="Google Shape;1966;p75"/>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67" name="Google Shape;1967;p75"/>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68" name="Google Shape;1968;p75"/>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69" name="Google Shape;1969;p75"/>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970" name="Google Shape;1970;p75"/>
            <p:cNvGrpSpPr/>
            <p:nvPr/>
          </p:nvGrpSpPr>
          <p:grpSpPr>
            <a:xfrm>
              <a:off x="228600" y="5162550"/>
              <a:ext cx="8686732" cy="91440"/>
              <a:chOff x="228600" y="5143500"/>
              <a:chExt cx="8686732" cy="152400"/>
            </a:xfrm>
          </p:grpSpPr>
          <p:cxnSp>
            <p:nvCxnSpPr>
              <p:cNvPr id="1971" name="Google Shape;1971;p75"/>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72" name="Google Shape;1972;p75"/>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73" name="Google Shape;1973;p75"/>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74" name="Google Shape;1974;p75"/>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75" name="Google Shape;1975;p75"/>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76" name="Google Shape;1976;p75"/>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77" name="Google Shape;1977;p75"/>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78" name="Google Shape;1978;p75"/>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79" name="Google Shape;1979;p75"/>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80" name="Google Shape;1980;p75"/>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1981" name="Google Shape;1981;p75"/>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1982" name="Google Shape;1982;p75"/>
            <p:cNvGrpSpPr/>
            <p:nvPr/>
          </p:nvGrpSpPr>
          <p:grpSpPr>
            <a:xfrm>
              <a:off x="-109730" y="237744"/>
              <a:ext cx="91440" cy="4664456"/>
              <a:chOff x="-109730" y="237744"/>
              <a:chExt cx="91440" cy="4664456"/>
            </a:xfrm>
          </p:grpSpPr>
          <p:cxnSp>
            <p:nvCxnSpPr>
              <p:cNvPr id="1983" name="Google Shape;1983;p75"/>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1984" name="Google Shape;1984;p75"/>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1985" name="Google Shape;1985;p75"/>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1986" name="Google Shape;1986;p75"/>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1987" name="Google Shape;1987;p75"/>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1988" name="Google Shape;1988;p75"/>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1989" name="Google Shape;1989;p75"/>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1990" name="Google Shape;1990;p75"/>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1991" name="Google Shape;1991;p75"/>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1992" name="Google Shape;1992;p75"/>
            <p:cNvGrpSpPr/>
            <p:nvPr/>
          </p:nvGrpSpPr>
          <p:grpSpPr>
            <a:xfrm>
              <a:off x="9163050" y="237744"/>
              <a:ext cx="91440" cy="4663440"/>
              <a:chOff x="-109730" y="231394"/>
              <a:chExt cx="91440" cy="4663440"/>
            </a:xfrm>
          </p:grpSpPr>
          <p:cxnSp>
            <p:nvCxnSpPr>
              <p:cNvPr id="1993" name="Google Shape;1993;p75"/>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1994" name="Google Shape;1994;p75"/>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1995" name="Google Shape;1995;p75"/>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1996" name="Google Shape;1996;p75"/>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1997" name="Google Shape;1997;p75"/>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1998" name="Google Shape;1998;p75"/>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1999" name="Google Shape;1999;p75"/>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2000" name="Google Shape;2000;p75"/>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2001" name="Google Shape;2001;p75"/>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2002" name="Google Shape;2002;p75"/>
          <p:cNvSpPr txBox="1"/>
          <p:nvPr>
            <p:ph idx="11" type="ftr"/>
          </p:nvPr>
        </p:nvSpPr>
        <p:spPr>
          <a:xfrm>
            <a:off x="210312" y="607345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2003" name="Google Shape;2003;p75"/>
          <p:cNvSpPr txBox="1"/>
          <p:nvPr>
            <p:ph idx="1" type="body"/>
          </p:nvPr>
        </p:nvSpPr>
        <p:spPr>
          <a:xfrm>
            <a:off x="210312" y="326929"/>
            <a:ext cx="5560816" cy="1392144"/>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black">
  <p:cSld name="Blank black">
    <p:spTree>
      <p:nvGrpSpPr>
        <p:cNvPr id="2004" name="Shape 2004"/>
        <p:cNvGrpSpPr/>
        <p:nvPr/>
      </p:nvGrpSpPr>
      <p:grpSpPr>
        <a:xfrm>
          <a:off x="0" y="0"/>
          <a:ext cx="0" cy="0"/>
          <a:chOff x="0" y="0"/>
          <a:chExt cx="0" cy="0"/>
        </a:xfrm>
      </p:grpSpPr>
      <p:grpSp>
        <p:nvGrpSpPr>
          <p:cNvPr id="2005" name="Google Shape;2005;p76"/>
          <p:cNvGrpSpPr/>
          <p:nvPr/>
        </p:nvGrpSpPr>
        <p:grpSpPr>
          <a:xfrm>
            <a:off x="-146307" y="-147320"/>
            <a:ext cx="12485627" cy="7152640"/>
            <a:chOff x="-109730" y="-110490"/>
            <a:chExt cx="9364220" cy="5364480"/>
          </a:xfrm>
        </p:grpSpPr>
        <p:grpSp>
          <p:nvGrpSpPr>
            <p:cNvPr id="2006" name="Google Shape;2006;p76"/>
            <p:cNvGrpSpPr/>
            <p:nvPr/>
          </p:nvGrpSpPr>
          <p:grpSpPr>
            <a:xfrm>
              <a:off x="228600" y="-110490"/>
              <a:ext cx="8686732" cy="91440"/>
              <a:chOff x="228600" y="-152400"/>
              <a:chExt cx="8686732" cy="152400"/>
            </a:xfrm>
          </p:grpSpPr>
          <p:cxnSp>
            <p:nvCxnSpPr>
              <p:cNvPr id="2007" name="Google Shape;2007;p76"/>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08" name="Google Shape;2008;p76"/>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09" name="Google Shape;2009;p76"/>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10" name="Google Shape;2010;p76"/>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11" name="Google Shape;2011;p76"/>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12" name="Google Shape;2012;p76"/>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13" name="Google Shape;2013;p76"/>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14" name="Google Shape;2014;p76"/>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15" name="Google Shape;2015;p76"/>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16" name="Google Shape;2016;p76"/>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17" name="Google Shape;2017;p76"/>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2018" name="Google Shape;2018;p76"/>
            <p:cNvGrpSpPr/>
            <p:nvPr/>
          </p:nvGrpSpPr>
          <p:grpSpPr>
            <a:xfrm>
              <a:off x="228600" y="5162550"/>
              <a:ext cx="8686732" cy="91440"/>
              <a:chOff x="228600" y="5143500"/>
              <a:chExt cx="8686732" cy="152400"/>
            </a:xfrm>
          </p:grpSpPr>
          <p:cxnSp>
            <p:nvCxnSpPr>
              <p:cNvPr id="2019" name="Google Shape;2019;p76"/>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20" name="Google Shape;2020;p76"/>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21" name="Google Shape;2021;p76"/>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22" name="Google Shape;2022;p76"/>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23" name="Google Shape;2023;p76"/>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24" name="Google Shape;2024;p76"/>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25" name="Google Shape;2025;p76"/>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26" name="Google Shape;2026;p76"/>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27" name="Google Shape;2027;p76"/>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28" name="Google Shape;2028;p76"/>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29" name="Google Shape;2029;p76"/>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2030" name="Google Shape;2030;p76"/>
            <p:cNvGrpSpPr/>
            <p:nvPr/>
          </p:nvGrpSpPr>
          <p:grpSpPr>
            <a:xfrm>
              <a:off x="-109730" y="237744"/>
              <a:ext cx="91440" cy="4664456"/>
              <a:chOff x="-109730" y="237744"/>
              <a:chExt cx="91440" cy="4664456"/>
            </a:xfrm>
          </p:grpSpPr>
          <p:cxnSp>
            <p:nvCxnSpPr>
              <p:cNvPr id="2031" name="Google Shape;2031;p76"/>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2032" name="Google Shape;2032;p76"/>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2033" name="Google Shape;2033;p76"/>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2034" name="Google Shape;2034;p76"/>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2035" name="Google Shape;2035;p76"/>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2036" name="Google Shape;2036;p76"/>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2037" name="Google Shape;2037;p76"/>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2038" name="Google Shape;2038;p76"/>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2039" name="Google Shape;2039;p76"/>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2040" name="Google Shape;2040;p76"/>
            <p:cNvGrpSpPr/>
            <p:nvPr/>
          </p:nvGrpSpPr>
          <p:grpSpPr>
            <a:xfrm>
              <a:off x="9163050" y="237744"/>
              <a:ext cx="91440" cy="4663440"/>
              <a:chOff x="-109730" y="231394"/>
              <a:chExt cx="91440" cy="4663440"/>
            </a:xfrm>
          </p:grpSpPr>
          <p:cxnSp>
            <p:nvCxnSpPr>
              <p:cNvPr id="2041" name="Google Shape;2041;p76"/>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2042" name="Google Shape;2042;p76"/>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2043" name="Google Shape;2043;p76"/>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2044" name="Google Shape;2044;p76"/>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2045" name="Google Shape;2045;p76"/>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2046" name="Google Shape;2046;p76"/>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2047" name="Google Shape;2047;p76"/>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2048" name="Google Shape;2048;p76"/>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2049" name="Google Shape;2049;p76"/>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2050" name="Google Shape;2050;p76"/>
          <p:cNvSpPr/>
          <p:nvPr/>
        </p:nvSpPr>
        <p:spPr>
          <a:xfrm>
            <a:off x="-24387" y="0"/>
            <a:ext cx="12216377" cy="6869801"/>
          </a:xfrm>
          <a:prstGeom prst="rect">
            <a:avLst/>
          </a:prstGeom>
          <a:solidFill>
            <a:srgbClr val="121619"/>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051" name="Google Shape;2051;p76"/>
          <p:cNvSpPr txBox="1"/>
          <p:nvPr>
            <p:ph idx="11" type="ftr"/>
          </p:nvPr>
        </p:nvSpPr>
        <p:spPr>
          <a:xfrm>
            <a:off x="210312" y="607345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chemeClr val="dk1"/>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2052" name="Google Shape;2052;p76"/>
          <p:cNvSpPr txBox="1"/>
          <p:nvPr>
            <p:ph idx="1" type="body"/>
          </p:nvPr>
        </p:nvSpPr>
        <p:spPr>
          <a:xfrm>
            <a:off x="230384" y="326929"/>
            <a:ext cx="5560816" cy="1392144"/>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dk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 color">
  <p:cSld name="1/2 color">
    <p:spTree>
      <p:nvGrpSpPr>
        <p:cNvPr id="2053" name="Shape 2053"/>
        <p:cNvGrpSpPr/>
        <p:nvPr/>
      </p:nvGrpSpPr>
      <p:grpSpPr>
        <a:xfrm>
          <a:off x="0" y="0"/>
          <a:ext cx="0" cy="0"/>
          <a:chOff x="0" y="0"/>
          <a:chExt cx="0" cy="0"/>
        </a:xfrm>
      </p:grpSpPr>
      <p:sp>
        <p:nvSpPr>
          <p:cNvPr id="2054" name="Google Shape;2054;p77"/>
          <p:cNvSpPr/>
          <p:nvPr/>
        </p:nvSpPr>
        <p:spPr>
          <a:xfrm>
            <a:off x="6096000" y="-1"/>
            <a:ext cx="6121398" cy="3429001"/>
          </a:xfrm>
          <a:prstGeom prst="rect">
            <a:avLst/>
          </a:prstGeom>
          <a:solidFill>
            <a:srgbClr val="F2F4F8"/>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2055" name="Google Shape;2055;p77"/>
          <p:cNvGrpSpPr/>
          <p:nvPr/>
        </p:nvGrpSpPr>
        <p:grpSpPr>
          <a:xfrm>
            <a:off x="-146307" y="-147320"/>
            <a:ext cx="12485627" cy="7152640"/>
            <a:chOff x="-109730" y="-110490"/>
            <a:chExt cx="9364220" cy="5364480"/>
          </a:xfrm>
        </p:grpSpPr>
        <p:grpSp>
          <p:nvGrpSpPr>
            <p:cNvPr id="2056" name="Google Shape;2056;p77"/>
            <p:cNvGrpSpPr/>
            <p:nvPr/>
          </p:nvGrpSpPr>
          <p:grpSpPr>
            <a:xfrm>
              <a:off x="228600" y="-110490"/>
              <a:ext cx="8686732" cy="91440"/>
              <a:chOff x="228600" y="-152400"/>
              <a:chExt cx="8686732" cy="152400"/>
            </a:xfrm>
          </p:grpSpPr>
          <p:cxnSp>
            <p:nvCxnSpPr>
              <p:cNvPr id="2057" name="Google Shape;2057;p77"/>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58" name="Google Shape;2058;p77"/>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59" name="Google Shape;2059;p77"/>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60" name="Google Shape;2060;p77"/>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61" name="Google Shape;2061;p77"/>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62" name="Google Shape;2062;p77"/>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63" name="Google Shape;2063;p77"/>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64" name="Google Shape;2064;p77"/>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65" name="Google Shape;2065;p77"/>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66" name="Google Shape;2066;p77"/>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67" name="Google Shape;2067;p77"/>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2068" name="Google Shape;2068;p77"/>
            <p:cNvGrpSpPr/>
            <p:nvPr/>
          </p:nvGrpSpPr>
          <p:grpSpPr>
            <a:xfrm>
              <a:off x="228600" y="5162550"/>
              <a:ext cx="8686732" cy="91440"/>
              <a:chOff x="228600" y="5143500"/>
              <a:chExt cx="8686732" cy="152400"/>
            </a:xfrm>
          </p:grpSpPr>
          <p:cxnSp>
            <p:nvCxnSpPr>
              <p:cNvPr id="2069" name="Google Shape;2069;p77"/>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70" name="Google Shape;2070;p77"/>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71" name="Google Shape;2071;p77"/>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72" name="Google Shape;2072;p77"/>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73" name="Google Shape;2073;p77"/>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74" name="Google Shape;2074;p77"/>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75" name="Google Shape;2075;p77"/>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76" name="Google Shape;2076;p77"/>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77" name="Google Shape;2077;p77"/>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78" name="Google Shape;2078;p77"/>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079" name="Google Shape;2079;p77"/>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2080" name="Google Shape;2080;p77"/>
            <p:cNvGrpSpPr/>
            <p:nvPr/>
          </p:nvGrpSpPr>
          <p:grpSpPr>
            <a:xfrm>
              <a:off x="-109730" y="237744"/>
              <a:ext cx="91440" cy="4664456"/>
              <a:chOff x="-109730" y="237744"/>
              <a:chExt cx="91440" cy="4664456"/>
            </a:xfrm>
          </p:grpSpPr>
          <p:cxnSp>
            <p:nvCxnSpPr>
              <p:cNvPr id="2081" name="Google Shape;2081;p77"/>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2082" name="Google Shape;2082;p77"/>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2083" name="Google Shape;2083;p77"/>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2084" name="Google Shape;2084;p77"/>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2085" name="Google Shape;2085;p77"/>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2086" name="Google Shape;2086;p77"/>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2087" name="Google Shape;2087;p77"/>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2088" name="Google Shape;2088;p77"/>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2089" name="Google Shape;2089;p77"/>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2090" name="Google Shape;2090;p77"/>
            <p:cNvGrpSpPr/>
            <p:nvPr/>
          </p:nvGrpSpPr>
          <p:grpSpPr>
            <a:xfrm>
              <a:off x="9163050" y="237744"/>
              <a:ext cx="91440" cy="4663440"/>
              <a:chOff x="-109730" y="231394"/>
              <a:chExt cx="91440" cy="4663440"/>
            </a:xfrm>
          </p:grpSpPr>
          <p:cxnSp>
            <p:nvCxnSpPr>
              <p:cNvPr id="2091" name="Google Shape;2091;p77"/>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2092" name="Google Shape;2092;p77"/>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2093" name="Google Shape;2093;p77"/>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2094" name="Google Shape;2094;p77"/>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2095" name="Google Shape;2095;p77"/>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2096" name="Google Shape;2096;p77"/>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2097" name="Google Shape;2097;p77"/>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2098" name="Google Shape;2098;p77"/>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2099" name="Google Shape;2099;p77"/>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2100" name="Google Shape;2100;p77"/>
          <p:cNvSpPr/>
          <p:nvPr/>
        </p:nvSpPr>
        <p:spPr>
          <a:xfrm>
            <a:off x="6096010" y="3425952"/>
            <a:ext cx="3047990" cy="3425953"/>
          </a:xfrm>
          <a:prstGeom prst="rect">
            <a:avLst/>
          </a:prstGeom>
          <a:solidFill>
            <a:srgbClr val="054ADA"/>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101" name="Google Shape;2101;p77"/>
          <p:cNvSpPr/>
          <p:nvPr/>
        </p:nvSpPr>
        <p:spPr>
          <a:xfrm>
            <a:off x="9144010" y="3425952"/>
            <a:ext cx="3073388" cy="3432038"/>
          </a:xfrm>
          <a:prstGeom prst="rect">
            <a:avLst/>
          </a:prstGeom>
          <a:solidFill>
            <a:srgbClr val="051243"/>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102" name="Google Shape;2102;p77"/>
          <p:cNvSpPr txBox="1"/>
          <p:nvPr>
            <p:ph idx="11" type="ftr"/>
          </p:nvPr>
        </p:nvSpPr>
        <p:spPr>
          <a:xfrm>
            <a:off x="210312" y="607345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2103" name="Google Shape;2103;p77"/>
          <p:cNvSpPr txBox="1"/>
          <p:nvPr>
            <p:ph idx="1" type="body"/>
          </p:nvPr>
        </p:nvSpPr>
        <p:spPr>
          <a:xfrm>
            <a:off x="228599" y="326928"/>
            <a:ext cx="5576157" cy="480590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6120"/>
              <a:buFont typeface="Noto Sans Symbols"/>
              <a:buNone/>
              <a:defRPr b="0" i="0" sz="6800" u="none" cap="none" strike="noStrike">
                <a:solidFill>
                  <a:schemeClr val="lt1"/>
                </a:solidFill>
                <a:latin typeface="IBM Plex Sans Light"/>
                <a:ea typeface="IBM Plex Sans Light"/>
                <a:cs typeface="IBM Plex Sans Light"/>
                <a:sym typeface="IBM Plex Sans Light"/>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color blocks">
  <p:cSld name="Custom color blocks">
    <p:spTree>
      <p:nvGrpSpPr>
        <p:cNvPr id="2104" name="Shape 2104"/>
        <p:cNvGrpSpPr/>
        <p:nvPr/>
      </p:nvGrpSpPr>
      <p:grpSpPr>
        <a:xfrm>
          <a:off x="0" y="0"/>
          <a:ext cx="0" cy="0"/>
          <a:chOff x="0" y="0"/>
          <a:chExt cx="0" cy="0"/>
        </a:xfrm>
      </p:grpSpPr>
      <p:grpSp>
        <p:nvGrpSpPr>
          <p:cNvPr id="2105" name="Google Shape;2105;p78"/>
          <p:cNvGrpSpPr/>
          <p:nvPr/>
        </p:nvGrpSpPr>
        <p:grpSpPr>
          <a:xfrm>
            <a:off x="-146307" y="-147320"/>
            <a:ext cx="12485627" cy="7152640"/>
            <a:chOff x="-109730" y="-110490"/>
            <a:chExt cx="9364220" cy="5364480"/>
          </a:xfrm>
        </p:grpSpPr>
        <p:grpSp>
          <p:nvGrpSpPr>
            <p:cNvPr id="2106" name="Google Shape;2106;p78"/>
            <p:cNvGrpSpPr/>
            <p:nvPr/>
          </p:nvGrpSpPr>
          <p:grpSpPr>
            <a:xfrm>
              <a:off x="228600" y="-110490"/>
              <a:ext cx="8686732" cy="91440"/>
              <a:chOff x="228600" y="-152400"/>
              <a:chExt cx="8686732" cy="152400"/>
            </a:xfrm>
          </p:grpSpPr>
          <p:cxnSp>
            <p:nvCxnSpPr>
              <p:cNvPr id="2107" name="Google Shape;2107;p78"/>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08" name="Google Shape;2108;p78"/>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09" name="Google Shape;2109;p78"/>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10" name="Google Shape;2110;p78"/>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11" name="Google Shape;2111;p78"/>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12" name="Google Shape;2112;p78"/>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13" name="Google Shape;2113;p78"/>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14" name="Google Shape;2114;p78"/>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15" name="Google Shape;2115;p78"/>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16" name="Google Shape;2116;p78"/>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17" name="Google Shape;2117;p78"/>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2118" name="Google Shape;2118;p78"/>
            <p:cNvGrpSpPr/>
            <p:nvPr/>
          </p:nvGrpSpPr>
          <p:grpSpPr>
            <a:xfrm>
              <a:off x="228600" y="5162550"/>
              <a:ext cx="8686732" cy="91440"/>
              <a:chOff x="228600" y="5143500"/>
              <a:chExt cx="8686732" cy="152400"/>
            </a:xfrm>
          </p:grpSpPr>
          <p:cxnSp>
            <p:nvCxnSpPr>
              <p:cNvPr id="2119" name="Google Shape;2119;p78"/>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20" name="Google Shape;2120;p78"/>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21" name="Google Shape;2121;p78"/>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22" name="Google Shape;2122;p78"/>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23" name="Google Shape;2123;p78"/>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24" name="Google Shape;2124;p78"/>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25" name="Google Shape;2125;p78"/>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26" name="Google Shape;2126;p78"/>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27" name="Google Shape;2127;p78"/>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28" name="Google Shape;2128;p78"/>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29" name="Google Shape;2129;p78"/>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2130" name="Google Shape;2130;p78"/>
            <p:cNvGrpSpPr/>
            <p:nvPr/>
          </p:nvGrpSpPr>
          <p:grpSpPr>
            <a:xfrm>
              <a:off x="-109730" y="237744"/>
              <a:ext cx="91440" cy="4664456"/>
              <a:chOff x="-109730" y="237744"/>
              <a:chExt cx="91440" cy="4664456"/>
            </a:xfrm>
          </p:grpSpPr>
          <p:cxnSp>
            <p:nvCxnSpPr>
              <p:cNvPr id="2131" name="Google Shape;2131;p78"/>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2132" name="Google Shape;2132;p78"/>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2133" name="Google Shape;2133;p78"/>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2134" name="Google Shape;2134;p78"/>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2135" name="Google Shape;2135;p78"/>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2136" name="Google Shape;2136;p78"/>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2137" name="Google Shape;2137;p78"/>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2138" name="Google Shape;2138;p78"/>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2139" name="Google Shape;2139;p78"/>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2140" name="Google Shape;2140;p78"/>
            <p:cNvGrpSpPr/>
            <p:nvPr/>
          </p:nvGrpSpPr>
          <p:grpSpPr>
            <a:xfrm>
              <a:off x="9163050" y="237744"/>
              <a:ext cx="91440" cy="4663440"/>
              <a:chOff x="-109730" y="231394"/>
              <a:chExt cx="91440" cy="4663440"/>
            </a:xfrm>
          </p:grpSpPr>
          <p:cxnSp>
            <p:nvCxnSpPr>
              <p:cNvPr id="2141" name="Google Shape;2141;p78"/>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2142" name="Google Shape;2142;p78"/>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2143" name="Google Shape;2143;p78"/>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2144" name="Google Shape;2144;p78"/>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2145" name="Google Shape;2145;p78"/>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2146" name="Google Shape;2146;p78"/>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2147" name="Google Shape;2147;p78"/>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2148" name="Google Shape;2148;p78"/>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2149" name="Google Shape;2149;p78"/>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2150" name="Google Shape;2150;p78"/>
          <p:cNvSpPr/>
          <p:nvPr/>
        </p:nvSpPr>
        <p:spPr>
          <a:xfrm>
            <a:off x="6096000" y="4768"/>
            <a:ext cx="3047999" cy="3428990"/>
          </a:xfrm>
          <a:prstGeom prst="rect">
            <a:avLst/>
          </a:prstGeom>
          <a:solidFill>
            <a:srgbClr val="051B75"/>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151" name="Google Shape;2151;p78"/>
          <p:cNvSpPr/>
          <p:nvPr/>
        </p:nvSpPr>
        <p:spPr>
          <a:xfrm>
            <a:off x="9143999" y="4087"/>
            <a:ext cx="3047999" cy="3428990"/>
          </a:xfrm>
          <a:prstGeom prst="rect">
            <a:avLst/>
          </a:prstGeom>
          <a:solidFill>
            <a:srgbClr val="0F6FFF"/>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152" name="Google Shape;2152;p78"/>
          <p:cNvSpPr txBox="1"/>
          <p:nvPr>
            <p:ph idx="1" type="body"/>
          </p:nvPr>
        </p:nvSpPr>
        <p:spPr>
          <a:xfrm>
            <a:off x="230382" y="1742932"/>
            <a:ext cx="5576164" cy="1676935"/>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440"/>
              <a:buFont typeface="Noto Sans Symbols"/>
              <a:buNone/>
              <a:defRPr b="0" i="0" sz="1600" u="none" cap="none" strike="noStrike">
                <a:solidFill>
                  <a:schemeClr val="lt1"/>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2153" name="Google Shape;2153;p78"/>
          <p:cNvSpPr txBox="1"/>
          <p:nvPr>
            <p:ph idx="2" type="body"/>
          </p:nvPr>
        </p:nvSpPr>
        <p:spPr>
          <a:xfrm>
            <a:off x="230382" y="1255429"/>
            <a:ext cx="5579163" cy="3540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467"/>
              </a:spcBef>
              <a:spcAft>
                <a:spcPts val="0"/>
              </a:spcAft>
              <a:buClr>
                <a:schemeClr val="lt1"/>
              </a:buClr>
              <a:buSzPts val="1620"/>
              <a:buFont typeface="Noto Sans Symbols"/>
              <a:buNone/>
              <a:defRPr b="1" i="0" sz="1800" u="none" cap="none" strike="noStrike">
                <a:solidFill>
                  <a:srgbClr val="000000"/>
                </a:solidFill>
                <a:latin typeface="IBM Plex Sans"/>
                <a:ea typeface="IBM Plex Sans"/>
                <a:cs typeface="IBM Plex Sans"/>
                <a:sym typeface="IBM Plex Sans"/>
              </a:defRPr>
            </a:lvl1pPr>
            <a:lvl2pPr indent="-330200" lvl="1" marL="9144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2pPr>
            <a:lvl3pPr indent="-330200" lvl="2" marL="13716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3pPr>
            <a:lvl4pPr indent="-330200" lvl="3" marL="18288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4pPr>
            <a:lvl5pPr indent="-330200" lvl="4" marL="2286000" marR="0" rtl="0" algn="l">
              <a:lnSpc>
                <a:spcPct val="100000"/>
              </a:lnSpc>
              <a:spcBef>
                <a:spcPts val="1467"/>
              </a:spcBef>
              <a:spcAft>
                <a:spcPts val="0"/>
              </a:spcAft>
              <a:buClr>
                <a:schemeClr val="lt1"/>
              </a:buClr>
              <a:buSzPts val="1600"/>
              <a:buFont typeface="Arial"/>
              <a:buChar char="»"/>
              <a:defRPr b="0" i="0" sz="1600" u="none" cap="none" strike="noStrike">
                <a:solidFill>
                  <a:srgbClr val="50565B"/>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2154" name="Google Shape;2154;p78"/>
          <p:cNvSpPr txBox="1"/>
          <p:nvPr>
            <p:ph idx="11" type="ftr"/>
          </p:nvPr>
        </p:nvSpPr>
        <p:spPr>
          <a:xfrm>
            <a:off x="210312" y="607345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2155" name="Google Shape;2155;p78"/>
          <p:cNvSpPr/>
          <p:nvPr/>
        </p:nvSpPr>
        <p:spPr>
          <a:xfrm>
            <a:off x="6096010" y="3425952"/>
            <a:ext cx="3047990" cy="3425953"/>
          </a:xfrm>
          <a:prstGeom prst="rect">
            <a:avLst/>
          </a:prstGeom>
          <a:solidFill>
            <a:srgbClr val="054ADA"/>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156" name="Google Shape;2156;p78"/>
          <p:cNvSpPr/>
          <p:nvPr/>
        </p:nvSpPr>
        <p:spPr>
          <a:xfrm>
            <a:off x="9143999" y="3419867"/>
            <a:ext cx="3073388" cy="3432038"/>
          </a:xfrm>
          <a:prstGeom prst="rect">
            <a:avLst/>
          </a:prstGeom>
          <a:solidFill>
            <a:srgbClr val="051243"/>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157" name="Google Shape;2157;p78"/>
          <p:cNvSpPr txBox="1"/>
          <p:nvPr>
            <p:ph idx="3" type="body"/>
          </p:nvPr>
        </p:nvSpPr>
        <p:spPr>
          <a:xfrm>
            <a:off x="228599" y="326929"/>
            <a:ext cx="5576157" cy="795010"/>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color blocks">
  <p:cSld name="2_Custom color blocks">
    <p:spTree>
      <p:nvGrpSpPr>
        <p:cNvPr id="2158" name="Shape 2158"/>
        <p:cNvGrpSpPr/>
        <p:nvPr/>
      </p:nvGrpSpPr>
      <p:grpSpPr>
        <a:xfrm>
          <a:off x="0" y="0"/>
          <a:ext cx="0" cy="0"/>
          <a:chOff x="0" y="0"/>
          <a:chExt cx="0" cy="0"/>
        </a:xfrm>
      </p:grpSpPr>
      <p:grpSp>
        <p:nvGrpSpPr>
          <p:cNvPr id="2159" name="Google Shape;2159;p79"/>
          <p:cNvGrpSpPr/>
          <p:nvPr/>
        </p:nvGrpSpPr>
        <p:grpSpPr>
          <a:xfrm>
            <a:off x="-146307" y="-147320"/>
            <a:ext cx="12485627" cy="7152640"/>
            <a:chOff x="-109730" y="-110490"/>
            <a:chExt cx="9364220" cy="5364480"/>
          </a:xfrm>
        </p:grpSpPr>
        <p:grpSp>
          <p:nvGrpSpPr>
            <p:cNvPr id="2160" name="Google Shape;2160;p79"/>
            <p:cNvGrpSpPr/>
            <p:nvPr/>
          </p:nvGrpSpPr>
          <p:grpSpPr>
            <a:xfrm>
              <a:off x="228600" y="-110490"/>
              <a:ext cx="8686732" cy="91440"/>
              <a:chOff x="228600" y="-152400"/>
              <a:chExt cx="8686732" cy="152400"/>
            </a:xfrm>
          </p:grpSpPr>
          <p:cxnSp>
            <p:nvCxnSpPr>
              <p:cNvPr id="2161" name="Google Shape;2161;p79"/>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62" name="Google Shape;2162;p79"/>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63" name="Google Shape;2163;p79"/>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64" name="Google Shape;2164;p79"/>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65" name="Google Shape;2165;p79"/>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66" name="Google Shape;2166;p79"/>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67" name="Google Shape;2167;p79"/>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68" name="Google Shape;2168;p79"/>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69" name="Google Shape;2169;p79"/>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70" name="Google Shape;2170;p79"/>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71" name="Google Shape;2171;p79"/>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2172" name="Google Shape;2172;p79"/>
            <p:cNvGrpSpPr/>
            <p:nvPr/>
          </p:nvGrpSpPr>
          <p:grpSpPr>
            <a:xfrm>
              <a:off x="228600" y="5162550"/>
              <a:ext cx="8686732" cy="91440"/>
              <a:chOff x="228600" y="5143500"/>
              <a:chExt cx="8686732" cy="152400"/>
            </a:xfrm>
          </p:grpSpPr>
          <p:cxnSp>
            <p:nvCxnSpPr>
              <p:cNvPr id="2173" name="Google Shape;2173;p79"/>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74" name="Google Shape;2174;p79"/>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75" name="Google Shape;2175;p79"/>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76" name="Google Shape;2176;p79"/>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77" name="Google Shape;2177;p79"/>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78" name="Google Shape;2178;p79"/>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79" name="Google Shape;2179;p79"/>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80" name="Google Shape;2180;p79"/>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81" name="Google Shape;2181;p79"/>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82" name="Google Shape;2182;p79"/>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183" name="Google Shape;2183;p79"/>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2184" name="Google Shape;2184;p79"/>
            <p:cNvGrpSpPr/>
            <p:nvPr/>
          </p:nvGrpSpPr>
          <p:grpSpPr>
            <a:xfrm>
              <a:off x="-109730" y="237744"/>
              <a:ext cx="91440" cy="4664456"/>
              <a:chOff x="-109730" y="237744"/>
              <a:chExt cx="91440" cy="4664456"/>
            </a:xfrm>
          </p:grpSpPr>
          <p:cxnSp>
            <p:nvCxnSpPr>
              <p:cNvPr id="2185" name="Google Shape;2185;p79"/>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2186" name="Google Shape;2186;p79"/>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2187" name="Google Shape;2187;p79"/>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2188" name="Google Shape;2188;p79"/>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2189" name="Google Shape;2189;p79"/>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2190" name="Google Shape;2190;p79"/>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2191" name="Google Shape;2191;p79"/>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2192" name="Google Shape;2192;p79"/>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2193" name="Google Shape;2193;p79"/>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2194" name="Google Shape;2194;p79"/>
            <p:cNvGrpSpPr/>
            <p:nvPr/>
          </p:nvGrpSpPr>
          <p:grpSpPr>
            <a:xfrm>
              <a:off x="9163050" y="237744"/>
              <a:ext cx="91440" cy="4663440"/>
              <a:chOff x="-109730" y="231394"/>
              <a:chExt cx="91440" cy="4663440"/>
            </a:xfrm>
          </p:grpSpPr>
          <p:cxnSp>
            <p:nvCxnSpPr>
              <p:cNvPr id="2195" name="Google Shape;2195;p79"/>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2196" name="Google Shape;2196;p79"/>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2197" name="Google Shape;2197;p79"/>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2198" name="Google Shape;2198;p79"/>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2199" name="Google Shape;2199;p79"/>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2200" name="Google Shape;2200;p79"/>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2201" name="Google Shape;2201;p79"/>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2202" name="Google Shape;2202;p79"/>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2203" name="Google Shape;2203;p79"/>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2204" name="Google Shape;2204;p79"/>
          <p:cNvSpPr/>
          <p:nvPr/>
        </p:nvSpPr>
        <p:spPr>
          <a:xfrm>
            <a:off x="7609610" y="-25890"/>
            <a:ext cx="4582389" cy="3458967"/>
          </a:xfrm>
          <a:prstGeom prst="rect">
            <a:avLst/>
          </a:prstGeom>
          <a:solidFill>
            <a:srgbClr val="0F6FFF"/>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205" name="Google Shape;2205;p79"/>
          <p:cNvSpPr txBox="1"/>
          <p:nvPr>
            <p:ph idx="11" type="ftr"/>
          </p:nvPr>
        </p:nvSpPr>
        <p:spPr>
          <a:xfrm>
            <a:off x="210312" y="607345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2206" name="Google Shape;2206;p79"/>
          <p:cNvSpPr/>
          <p:nvPr/>
        </p:nvSpPr>
        <p:spPr>
          <a:xfrm>
            <a:off x="7609610" y="3419866"/>
            <a:ext cx="4607777" cy="3458283"/>
          </a:xfrm>
          <a:prstGeom prst="rect">
            <a:avLst/>
          </a:prstGeom>
          <a:solidFill>
            <a:srgbClr val="051243"/>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207" name="Google Shape;2207;p79"/>
          <p:cNvSpPr txBox="1"/>
          <p:nvPr>
            <p:ph idx="1" type="body"/>
          </p:nvPr>
        </p:nvSpPr>
        <p:spPr>
          <a:xfrm>
            <a:off x="228600" y="326928"/>
            <a:ext cx="2438400" cy="1392335"/>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2208" name="Google Shape;2208;p79"/>
          <p:cNvSpPr/>
          <p:nvPr/>
        </p:nvSpPr>
        <p:spPr>
          <a:xfrm>
            <a:off x="3057927" y="-25400"/>
            <a:ext cx="4582389" cy="3458967"/>
          </a:xfrm>
          <a:prstGeom prst="rect">
            <a:avLst/>
          </a:prstGeom>
          <a:solidFill>
            <a:srgbClr val="051B75"/>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209" name="Google Shape;2209;p79"/>
          <p:cNvSpPr/>
          <p:nvPr/>
        </p:nvSpPr>
        <p:spPr>
          <a:xfrm>
            <a:off x="3057937" y="3419677"/>
            <a:ext cx="4582375" cy="3458962"/>
          </a:xfrm>
          <a:prstGeom prst="rect">
            <a:avLst/>
          </a:prstGeom>
          <a:solidFill>
            <a:srgbClr val="054ADA"/>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ustom color blocks">
  <p:cSld name="3_Custom color blocks">
    <p:spTree>
      <p:nvGrpSpPr>
        <p:cNvPr id="2210" name="Shape 2210"/>
        <p:cNvGrpSpPr/>
        <p:nvPr/>
      </p:nvGrpSpPr>
      <p:grpSpPr>
        <a:xfrm>
          <a:off x="0" y="0"/>
          <a:ext cx="0" cy="0"/>
          <a:chOff x="0" y="0"/>
          <a:chExt cx="0" cy="0"/>
        </a:xfrm>
      </p:grpSpPr>
      <p:grpSp>
        <p:nvGrpSpPr>
          <p:cNvPr id="2211" name="Google Shape;2211;p80"/>
          <p:cNvGrpSpPr/>
          <p:nvPr/>
        </p:nvGrpSpPr>
        <p:grpSpPr>
          <a:xfrm>
            <a:off x="-146307" y="-147320"/>
            <a:ext cx="12485627" cy="7152640"/>
            <a:chOff x="-109730" y="-110490"/>
            <a:chExt cx="9364220" cy="5364480"/>
          </a:xfrm>
        </p:grpSpPr>
        <p:grpSp>
          <p:nvGrpSpPr>
            <p:cNvPr id="2212" name="Google Shape;2212;p80"/>
            <p:cNvGrpSpPr/>
            <p:nvPr/>
          </p:nvGrpSpPr>
          <p:grpSpPr>
            <a:xfrm>
              <a:off x="228600" y="-110490"/>
              <a:ext cx="8686732" cy="91440"/>
              <a:chOff x="228600" y="-152400"/>
              <a:chExt cx="8686732" cy="152400"/>
            </a:xfrm>
          </p:grpSpPr>
          <p:cxnSp>
            <p:nvCxnSpPr>
              <p:cNvPr id="2213" name="Google Shape;2213;p80"/>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14" name="Google Shape;2214;p80"/>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15" name="Google Shape;2215;p80"/>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16" name="Google Shape;2216;p80"/>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17" name="Google Shape;2217;p80"/>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18" name="Google Shape;2218;p80"/>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19" name="Google Shape;2219;p80"/>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20" name="Google Shape;2220;p80"/>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21" name="Google Shape;2221;p80"/>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22" name="Google Shape;2222;p80"/>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23" name="Google Shape;2223;p80"/>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2224" name="Google Shape;2224;p80"/>
            <p:cNvGrpSpPr/>
            <p:nvPr/>
          </p:nvGrpSpPr>
          <p:grpSpPr>
            <a:xfrm>
              <a:off x="228600" y="5162550"/>
              <a:ext cx="8686732" cy="91440"/>
              <a:chOff x="228600" y="5143500"/>
              <a:chExt cx="8686732" cy="152400"/>
            </a:xfrm>
          </p:grpSpPr>
          <p:cxnSp>
            <p:nvCxnSpPr>
              <p:cNvPr id="2225" name="Google Shape;2225;p80"/>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26" name="Google Shape;2226;p80"/>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27" name="Google Shape;2227;p80"/>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28" name="Google Shape;2228;p80"/>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29" name="Google Shape;2229;p80"/>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30" name="Google Shape;2230;p80"/>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31" name="Google Shape;2231;p80"/>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32" name="Google Shape;2232;p80"/>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33" name="Google Shape;2233;p80"/>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34" name="Google Shape;2234;p80"/>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35" name="Google Shape;2235;p80"/>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2236" name="Google Shape;2236;p80"/>
            <p:cNvGrpSpPr/>
            <p:nvPr/>
          </p:nvGrpSpPr>
          <p:grpSpPr>
            <a:xfrm>
              <a:off x="-109730" y="237744"/>
              <a:ext cx="91440" cy="4664456"/>
              <a:chOff x="-109730" y="237744"/>
              <a:chExt cx="91440" cy="4664456"/>
            </a:xfrm>
          </p:grpSpPr>
          <p:cxnSp>
            <p:nvCxnSpPr>
              <p:cNvPr id="2237" name="Google Shape;2237;p80"/>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2238" name="Google Shape;2238;p80"/>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2239" name="Google Shape;2239;p80"/>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2240" name="Google Shape;2240;p80"/>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2241" name="Google Shape;2241;p80"/>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2242" name="Google Shape;2242;p80"/>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2243" name="Google Shape;2243;p80"/>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2244" name="Google Shape;2244;p80"/>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2245" name="Google Shape;2245;p80"/>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2246" name="Google Shape;2246;p80"/>
            <p:cNvGrpSpPr/>
            <p:nvPr/>
          </p:nvGrpSpPr>
          <p:grpSpPr>
            <a:xfrm>
              <a:off x="9163050" y="237744"/>
              <a:ext cx="91440" cy="4663440"/>
              <a:chOff x="-109730" y="231394"/>
              <a:chExt cx="91440" cy="4663440"/>
            </a:xfrm>
          </p:grpSpPr>
          <p:cxnSp>
            <p:nvCxnSpPr>
              <p:cNvPr id="2247" name="Google Shape;2247;p80"/>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2248" name="Google Shape;2248;p80"/>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2249" name="Google Shape;2249;p80"/>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2250" name="Google Shape;2250;p80"/>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2251" name="Google Shape;2251;p80"/>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2252" name="Google Shape;2252;p80"/>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2253" name="Google Shape;2253;p80"/>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2254" name="Google Shape;2254;p80"/>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2255" name="Google Shape;2255;p80"/>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2256" name="Google Shape;2256;p80"/>
          <p:cNvSpPr txBox="1"/>
          <p:nvPr>
            <p:ph idx="11" type="ftr"/>
          </p:nvPr>
        </p:nvSpPr>
        <p:spPr>
          <a:xfrm>
            <a:off x="210312" y="607345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2257" name="Google Shape;2257;p80"/>
          <p:cNvSpPr/>
          <p:nvPr/>
        </p:nvSpPr>
        <p:spPr>
          <a:xfrm>
            <a:off x="7609610" y="0"/>
            <a:ext cx="4607777" cy="6851905"/>
          </a:xfrm>
          <a:prstGeom prst="rect">
            <a:avLst/>
          </a:prstGeom>
          <a:solidFill>
            <a:srgbClr val="051243"/>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258" name="Google Shape;2258;p80"/>
          <p:cNvSpPr txBox="1"/>
          <p:nvPr>
            <p:ph idx="1" type="body"/>
          </p:nvPr>
        </p:nvSpPr>
        <p:spPr>
          <a:xfrm>
            <a:off x="228600" y="326928"/>
            <a:ext cx="2438400" cy="1392335"/>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2259" name="Google Shape;2259;p80"/>
          <p:cNvSpPr/>
          <p:nvPr/>
        </p:nvSpPr>
        <p:spPr>
          <a:xfrm>
            <a:off x="3057937" y="1"/>
            <a:ext cx="4582375" cy="6851714"/>
          </a:xfrm>
          <a:prstGeom prst="rect">
            <a:avLst/>
          </a:prstGeom>
          <a:solidFill>
            <a:srgbClr val="054ADA"/>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 color">
  <p:cSld name="1/4 color">
    <p:spTree>
      <p:nvGrpSpPr>
        <p:cNvPr id="2260" name="Shape 2260"/>
        <p:cNvGrpSpPr/>
        <p:nvPr/>
      </p:nvGrpSpPr>
      <p:grpSpPr>
        <a:xfrm>
          <a:off x="0" y="0"/>
          <a:ext cx="0" cy="0"/>
          <a:chOff x="0" y="0"/>
          <a:chExt cx="0" cy="0"/>
        </a:xfrm>
      </p:grpSpPr>
      <p:sp>
        <p:nvSpPr>
          <p:cNvPr id="2261" name="Google Shape;2261;p81"/>
          <p:cNvSpPr/>
          <p:nvPr/>
        </p:nvSpPr>
        <p:spPr>
          <a:xfrm>
            <a:off x="3057941" y="-1"/>
            <a:ext cx="3086805" cy="6857991"/>
          </a:xfrm>
          <a:prstGeom prst="rect">
            <a:avLst/>
          </a:prstGeom>
          <a:solidFill>
            <a:srgbClr val="418CFF"/>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2262" name="Google Shape;2262;p81"/>
          <p:cNvGrpSpPr/>
          <p:nvPr/>
        </p:nvGrpSpPr>
        <p:grpSpPr>
          <a:xfrm>
            <a:off x="-146307" y="-147320"/>
            <a:ext cx="12485627" cy="7152640"/>
            <a:chOff x="-109730" y="-110490"/>
            <a:chExt cx="9364220" cy="5364480"/>
          </a:xfrm>
        </p:grpSpPr>
        <p:grpSp>
          <p:nvGrpSpPr>
            <p:cNvPr id="2263" name="Google Shape;2263;p81"/>
            <p:cNvGrpSpPr/>
            <p:nvPr/>
          </p:nvGrpSpPr>
          <p:grpSpPr>
            <a:xfrm>
              <a:off x="228600" y="-110490"/>
              <a:ext cx="8686732" cy="91440"/>
              <a:chOff x="228600" y="-152400"/>
              <a:chExt cx="8686732" cy="152400"/>
            </a:xfrm>
          </p:grpSpPr>
          <p:cxnSp>
            <p:nvCxnSpPr>
              <p:cNvPr id="2264" name="Google Shape;2264;p81"/>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65" name="Google Shape;2265;p81"/>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66" name="Google Shape;2266;p81"/>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67" name="Google Shape;2267;p81"/>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68" name="Google Shape;2268;p81"/>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69" name="Google Shape;2269;p81"/>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70" name="Google Shape;2270;p81"/>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71" name="Google Shape;2271;p81"/>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72" name="Google Shape;2272;p81"/>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73" name="Google Shape;2273;p81"/>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74" name="Google Shape;2274;p81"/>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2275" name="Google Shape;2275;p81"/>
            <p:cNvGrpSpPr/>
            <p:nvPr/>
          </p:nvGrpSpPr>
          <p:grpSpPr>
            <a:xfrm>
              <a:off x="228600" y="5162550"/>
              <a:ext cx="8686732" cy="91440"/>
              <a:chOff x="228600" y="5143500"/>
              <a:chExt cx="8686732" cy="152400"/>
            </a:xfrm>
          </p:grpSpPr>
          <p:cxnSp>
            <p:nvCxnSpPr>
              <p:cNvPr id="2276" name="Google Shape;2276;p81"/>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77" name="Google Shape;2277;p81"/>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78" name="Google Shape;2278;p81"/>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79" name="Google Shape;2279;p81"/>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80" name="Google Shape;2280;p81"/>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81" name="Google Shape;2281;p81"/>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82" name="Google Shape;2282;p81"/>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83" name="Google Shape;2283;p81"/>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84" name="Google Shape;2284;p81"/>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85" name="Google Shape;2285;p81"/>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286" name="Google Shape;2286;p81"/>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2287" name="Google Shape;2287;p81"/>
            <p:cNvGrpSpPr/>
            <p:nvPr/>
          </p:nvGrpSpPr>
          <p:grpSpPr>
            <a:xfrm>
              <a:off x="-109730" y="237744"/>
              <a:ext cx="91440" cy="4664456"/>
              <a:chOff x="-109730" y="237744"/>
              <a:chExt cx="91440" cy="4664456"/>
            </a:xfrm>
          </p:grpSpPr>
          <p:cxnSp>
            <p:nvCxnSpPr>
              <p:cNvPr id="2288" name="Google Shape;2288;p81"/>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2289" name="Google Shape;2289;p81"/>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2290" name="Google Shape;2290;p81"/>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2291" name="Google Shape;2291;p81"/>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2292" name="Google Shape;2292;p81"/>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2293" name="Google Shape;2293;p81"/>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2294" name="Google Shape;2294;p81"/>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2295" name="Google Shape;2295;p81"/>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2296" name="Google Shape;2296;p81"/>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2297" name="Google Shape;2297;p81"/>
            <p:cNvGrpSpPr/>
            <p:nvPr/>
          </p:nvGrpSpPr>
          <p:grpSpPr>
            <a:xfrm>
              <a:off x="9163050" y="237744"/>
              <a:ext cx="91440" cy="4663440"/>
              <a:chOff x="-109730" y="231394"/>
              <a:chExt cx="91440" cy="4663440"/>
            </a:xfrm>
          </p:grpSpPr>
          <p:cxnSp>
            <p:nvCxnSpPr>
              <p:cNvPr id="2298" name="Google Shape;2298;p81"/>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2299" name="Google Shape;2299;p81"/>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2300" name="Google Shape;2300;p81"/>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2301" name="Google Shape;2301;p81"/>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2302" name="Google Shape;2302;p81"/>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2303" name="Google Shape;2303;p81"/>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2304" name="Google Shape;2304;p81"/>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2305" name="Google Shape;2305;p81"/>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2306" name="Google Shape;2306;p81"/>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2307" name="Google Shape;2307;p81"/>
          <p:cNvSpPr/>
          <p:nvPr/>
        </p:nvSpPr>
        <p:spPr>
          <a:xfrm>
            <a:off x="6126376" y="-1"/>
            <a:ext cx="3047990" cy="6857991"/>
          </a:xfrm>
          <a:prstGeom prst="rect">
            <a:avLst/>
          </a:prstGeom>
          <a:solidFill>
            <a:srgbClr val="054ADA"/>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308" name="Google Shape;2308;p81"/>
          <p:cNvSpPr txBox="1"/>
          <p:nvPr>
            <p:ph idx="1" type="body"/>
          </p:nvPr>
        </p:nvSpPr>
        <p:spPr>
          <a:xfrm>
            <a:off x="228600" y="326928"/>
            <a:ext cx="2438400" cy="1392335"/>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2309" name="Google Shape;2309;p81"/>
          <p:cNvSpPr/>
          <p:nvPr/>
        </p:nvSpPr>
        <p:spPr>
          <a:xfrm>
            <a:off x="9169410" y="-1"/>
            <a:ext cx="3047990" cy="6857991"/>
          </a:xfrm>
          <a:prstGeom prst="rect">
            <a:avLst/>
          </a:prstGeom>
          <a:solidFill>
            <a:srgbClr val="051B75"/>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310" name="Google Shape;2310;p81"/>
          <p:cNvSpPr txBox="1"/>
          <p:nvPr>
            <p:ph idx="11" type="ftr"/>
          </p:nvPr>
        </p:nvSpPr>
        <p:spPr>
          <a:xfrm>
            <a:off x="210312" y="607345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width color">
  <p:cSld name="Full width color">
    <p:spTree>
      <p:nvGrpSpPr>
        <p:cNvPr id="2311" name="Shape 2311"/>
        <p:cNvGrpSpPr/>
        <p:nvPr/>
      </p:nvGrpSpPr>
      <p:grpSpPr>
        <a:xfrm>
          <a:off x="0" y="0"/>
          <a:ext cx="0" cy="0"/>
          <a:chOff x="0" y="0"/>
          <a:chExt cx="0" cy="0"/>
        </a:xfrm>
      </p:grpSpPr>
      <p:sp>
        <p:nvSpPr>
          <p:cNvPr id="2312" name="Google Shape;2312;p82"/>
          <p:cNvSpPr txBox="1"/>
          <p:nvPr>
            <p:ph idx="1" type="body"/>
          </p:nvPr>
        </p:nvSpPr>
        <p:spPr>
          <a:xfrm>
            <a:off x="228599" y="326929"/>
            <a:ext cx="5477689" cy="553198"/>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
        <p:nvSpPr>
          <p:cNvPr id="2313" name="Google Shape;2313;p82"/>
          <p:cNvSpPr/>
          <p:nvPr/>
        </p:nvSpPr>
        <p:spPr>
          <a:xfrm>
            <a:off x="122" y="1235386"/>
            <a:ext cx="3048000" cy="5614486"/>
          </a:xfrm>
          <a:prstGeom prst="rect">
            <a:avLst/>
          </a:prstGeom>
          <a:solidFill>
            <a:srgbClr val="97C1FF"/>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2314" name="Google Shape;2314;p82"/>
          <p:cNvGrpSpPr/>
          <p:nvPr/>
        </p:nvGrpSpPr>
        <p:grpSpPr>
          <a:xfrm>
            <a:off x="-146307" y="-147320"/>
            <a:ext cx="12485627" cy="7152640"/>
            <a:chOff x="-109730" y="-110490"/>
            <a:chExt cx="9364220" cy="5364480"/>
          </a:xfrm>
        </p:grpSpPr>
        <p:grpSp>
          <p:nvGrpSpPr>
            <p:cNvPr id="2315" name="Google Shape;2315;p82"/>
            <p:cNvGrpSpPr/>
            <p:nvPr/>
          </p:nvGrpSpPr>
          <p:grpSpPr>
            <a:xfrm>
              <a:off x="228600" y="-110490"/>
              <a:ext cx="8686732" cy="91440"/>
              <a:chOff x="228600" y="-152400"/>
              <a:chExt cx="8686732" cy="152400"/>
            </a:xfrm>
          </p:grpSpPr>
          <p:cxnSp>
            <p:nvCxnSpPr>
              <p:cNvPr id="2316" name="Google Shape;2316;p82"/>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17" name="Google Shape;2317;p82"/>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18" name="Google Shape;2318;p82"/>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19" name="Google Shape;2319;p82"/>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20" name="Google Shape;2320;p82"/>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21" name="Google Shape;2321;p82"/>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22" name="Google Shape;2322;p82"/>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23" name="Google Shape;2323;p82"/>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24" name="Google Shape;2324;p82"/>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25" name="Google Shape;2325;p82"/>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26" name="Google Shape;2326;p82"/>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2327" name="Google Shape;2327;p82"/>
            <p:cNvGrpSpPr/>
            <p:nvPr/>
          </p:nvGrpSpPr>
          <p:grpSpPr>
            <a:xfrm>
              <a:off x="228600" y="5162550"/>
              <a:ext cx="8686732" cy="91440"/>
              <a:chOff x="228600" y="5143500"/>
              <a:chExt cx="8686732" cy="152400"/>
            </a:xfrm>
          </p:grpSpPr>
          <p:cxnSp>
            <p:nvCxnSpPr>
              <p:cNvPr id="2328" name="Google Shape;2328;p82"/>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29" name="Google Shape;2329;p82"/>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30" name="Google Shape;2330;p82"/>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31" name="Google Shape;2331;p82"/>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32" name="Google Shape;2332;p82"/>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33" name="Google Shape;2333;p82"/>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34" name="Google Shape;2334;p82"/>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35" name="Google Shape;2335;p82"/>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36" name="Google Shape;2336;p82"/>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37" name="Google Shape;2337;p82"/>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38" name="Google Shape;2338;p82"/>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2339" name="Google Shape;2339;p82"/>
            <p:cNvGrpSpPr/>
            <p:nvPr/>
          </p:nvGrpSpPr>
          <p:grpSpPr>
            <a:xfrm>
              <a:off x="-109730" y="237744"/>
              <a:ext cx="91440" cy="4664456"/>
              <a:chOff x="-109730" y="237744"/>
              <a:chExt cx="91440" cy="4664456"/>
            </a:xfrm>
          </p:grpSpPr>
          <p:cxnSp>
            <p:nvCxnSpPr>
              <p:cNvPr id="2340" name="Google Shape;2340;p82"/>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2341" name="Google Shape;2341;p82"/>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2342" name="Google Shape;2342;p82"/>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2343" name="Google Shape;2343;p82"/>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2344" name="Google Shape;2344;p82"/>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2345" name="Google Shape;2345;p82"/>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2346" name="Google Shape;2346;p82"/>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2347" name="Google Shape;2347;p82"/>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2348" name="Google Shape;2348;p82"/>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2349" name="Google Shape;2349;p82"/>
            <p:cNvGrpSpPr/>
            <p:nvPr/>
          </p:nvGrpSpPr>
          <p:grpSpPr>
            <a:xfrm>
              <a:off x="9163050" y="237744"/>
              <a:ext cx="91440" cy="4663440"/>
              <a:chOff x="-109730" y="231394"/>
              <a:chExt cx="91440" cy="4663440"/>
            </a:xfrm>
          </p:grpSpPr>
          <p:cxnSp>
            <p:nvCxnSpPr>
              <p:cNvPr id="2350" name="Google Shape;2350;p82"/>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2351" name="Google Shape;2351;p82"/>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2352" name="Google Shape;2352;p82"/>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2353" name="Google Shape;2353;p82"/>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2354" name="Google Shape;2354;p82"/>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2355" name="Google Shape;2355;p82"/>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2356" name="Google Shape;2356;p82"/>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2357" name="Google Shape;2357;p82"/>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2358" name="Google Shape;2358;p82"/>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2359" name="Google Shape;2359;p82"/>
          <p:cNvSpPr/>
          <p:nvPr/>
        </p:nvSpPr>
        <p:spPr>
          <a:xfrm>
            <a:off x="3047709" y="1235386"/>
            <a:ext cx="3048000" cy="5614486"/>
          </a:xfrm>
          <a:prstGeom prst="rect">
            <a:avLst/>
          </a:prstGeom>
          <a:solidFill>
            <a:srgbClr val="418CFF"/>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360" name="Google Shape;2360;p82"/>
          <p:cNvSpPr/>
          <p:nvPr/>
        </p:nvSpPr>
        <p:spPr>
          <a:xfrm>
            <a:off x="6096461" y="1235386"/>
            <a:ext cx="3048000" cy="5614486"/>
          </a:xfrm>
          <a:prstGeom prst="rect">
            <a:avLst/>
          </a:prstGeom>
          <a:solidFill>
            <a:srgbClr val="054ADA"/>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361" name="Google Shape;2361;p82"/>
          <p:cNvSpPr/>
          <p:nvPr/>
        </p:nvSpPr>
        <p:spPr>
          <a:xfrm>
            <a:off x="9144044" y="1235386"/>
            <a:ext cx="3048000" cy="5614486"/>
          </a:xfrm>
          <a:prstGeom prst="rect">
            <a:avLst/>
          </a:prstGeom>
          <a:solidFill>
            <a:srgbClr val="051B75"/>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362" name="Google Shape;2362;p82"/>
          <p:cNvSpPr txBox="1"/>
          <p:nvPr>
            <p:ph idx="11" type="ftr"/>
          </p:nvPr>
        </p:nvSpPr>
        <p:spPr>
          <a:xfrm>
            <a:off x="9357843" y="33402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cyan">
  <p:cSld name="Cover, cyan">
    <p:spTree>
      <p:nvGrpSpPr>
        <p:cNvPr id="55" name="Shape 55"/>
        <p:cNvGrpSpPr/>
        <p:nvPr/>
      </p:nvGrpSpPr>
      <p:grpSpPr>
        <a:xfrm>
          <a:off x="0" y="0"/>
          <a:ext cx="0" cy="0"/>
          <a:chOff x="0" y="0"/>
          <a:chExt cx="0" cy="0"/>
        </a:xfrm>
      </p:grpSpPr>
      <p:sp>
        <p:nvSpPr>
          <p:cNvPr id="56" name="Google Shape;56;p85"/>
          <p:cNvSpPr/>
          <p:nvPr/>
        </p:nvSpPr>
        <p:spPr>
          <a:xfrm>
            <a:off x="0" y="0"/>
            <a:ext cx="12192000" cy="6000750"/>
          </a:xfrm>
          <a:prstGeom prst="rect">
            <a:avLst/>
          </a:prstGeom>
          <a:solidFill>
            <a:srgbClr val="E5F6FF"/>
          </a:solidFill>
          <a:ln cap="flat" cmpd="sng" w="19050">
            <a:solidFill>
              <a:srgbClr val="E5F6FF"/>
            </a:solidFill>
            <a:prstDash val="solid"/>
            <a:round/>
            <a:headEnd len="sm" w="sm" type="none"/>
            <a:tailEnd len="sm" w="sm" type="none"/>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chemeClr val="lt1"/>
              </a:buClr>
              <a:buSzPts val="700"/>
              <a:buFont typeface="IBM Plex Sans Light"/>
              <a:buNone/>
            </a:pPr>
            <a:r>
              <a:t/>
            </a:r>
            <a:endParaRPr b="0" i="0" sz="700" u="none" cap="none" strike="noStrike">
              <a:solidFill>
                <a:schemeClr val="dk1"/>
              </a:solidFill>
              <a:latin typeface="IBM Plex Sans Light"/>
              <a:ea typeface="IBM Plex Sans Light"/>
              <a:cs typeface="IBM Plex Sans Light"/>
              <a:sym typeface="IBM Plex Sans Light"/>
            </a:endParaRPr>
          </a:p>
        </p:txBody>
      </p:sp>
      <p:sp>
        <p:nvSpPr>
          <p:cNvPr id="57" name="Google Shape;57;p85"/>
          <p:cNvSpPr txBox="1"/>
          <p:nvPr>
            <p:ph idx="1" type="body"/>
          </p:nvPr>
        </p:nvSpPr>
        <p:spPr>
          <a:xfrm>
            <a:off x="287999" y="6044184"/>
            <a:ext cx="2468622" cy="571500"/>
          </a:xfrm>
          <a:prstGeom prst="rect">
            <a:avLst/>
          </a:prstGeom>
          <a:noFill/>
          <a:ln>
            <a:noFill/>
          </a:ln>
        </p:spPr>
        <p:txBody>
          <a:bodyPr anchorCtr="0" anchor="b"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sp>
        <p:nvSpPr>
          <p:cNvPr id="58" name="Google Shape;58;p85"/>
          <p:cNvSpPr txBox="1"/>
          <p:nvPr>
            <p:ph idx="2" type="body"/>
          </p:nvPr>
        </p:nvSpPr>
        <p:spPr>
          <a:xfrm>
            <a:off x="3335316" y="6042370"/>
            <a:ext cx="2468622" cy="571500"/>
          </a:xfrm>
          <a:prstGeom prst="rect">
            <a:avLst/>
          </a:prstGeom>
          <a:noFill/>
          <a:ln>
            <a:noFill/>
          </a:ln>
        </p:spPr>
        <p:txBody>
          <a:bodyPr anchorCtr="0" anchor="b" bIns="0" lIns="0" spcFirstLastPara="1" rIns="0" wrap="square" tIns="0">
            <a:noAutofit/>
          </a:bodyPr>
          <a:lstStyle>
            <a:lvl1pPr indent="-228600" lvl="0" marL="457200" algn="l">
              <a:lnSpc>
                <a:spcPct val="110000"/>
              </a:lnSpc>
              <a:spcBef>
                <a:spcPts val="0"/>
              </a:spcBef>
              <a:spcAft>
                <a:spcPts val="0"/>
              </a:spcAft>
              <a:buClr>
                <a:schemeClr val="lt1"/>
              </a:buClr>
              <a:buSzPts val="1400"/>
              <a:buFont typeface="IBM Plex Sans Light"/>
              <a:buNone/>
              <a:defRPr sz="1400">
                <a:solidFill>
                  <a:schemeClr val="lt1"/>
                </a:solidFill>
              </a:defRPr>
            </a:lvl1pPr>
            <a:lvl2pPr indent="-317500" lvl="1" marL="914400" algn="l">
              <a:lnSpc>
                <a:spcPct val="110000"/>
              </a:lnSpc>
              <a:spcBef>
                <a:spcPts val="0"/>
              </a:spcBef>
              <a:spcAft>
                <a:spcPts val="0"/>
              </a:spcAft>
              <a:buClr>
                <a:schemeClr val="lt1"/>
              </a:buClr>
              <a:buSzPts val="1400"/>
              <a:buFont typeface="IBM Plex Sans Light"/>
              <a:buChar char="–"/>
              <a:defRPr sz="1400">
                <a:solidFill>
                  <a:schemeClr val="lt1"/>
                </a:solidFill>
              </a:defRPr>
            </a:lvl2pPr>
            <a:lvl3pPr indent="-317500" lvl="2" marL="1371600" algn="l">
              <a:lnSpc>
                <a:spcPct val="110000"/>
              </a:lnSpc>
              <a:spcBef>
                <a:spcPts val="0"/>
              </a:spcBef>
              <a:spcAft>
                <a:spcPts val="0"/>
              </a:spcAft>
              <a:buClr>
                <a:schemeClr val="lt1"/>
              </a:buClr>
              <a:buSzPts val="1400"/>
              <a:buFont typeface="IBM Plex Sans Light"/>
              <a:buChar char="•"/>
              <a:defRPr sz="1400">
                <a:solidFill>
                  <a:schemeClr val="lt1"/>
                </a:solidFill>
              </a:defRPr>
            </a:lvl3pPr>
            <a:lvl4pPr indent="-317500" lvl="3" marL="1828800" algn="l">
              <a:lnSpc>
                <a:spcPct val="110000"/>
              </a:lnSpc>
              <a:spcBef>
                <a:spcPts val="0"/>
              </a:spcBef>
              <a:spcAft>
                <a:spcPts val="0"/>
              </a:spcAft>
              <a:buClr>
                <a:schemeClr val="lt1"/>
              </a:buClr>
              <a:buSzPts val="1400"/>
              <a:buFont typeface="IBM Plex Sans Light"/>
              <a:buChar char="–"/>
              <a:defRPr sz="1400">
                <a:solidFill>
                  <a:schemeClr val="lt1"/>
                </a:solidFill>
              </a:defRPr>
            </a:lvl4pPr>
            <a:lvl5pPr indent="-317500" lvl="4" marL="2286000" algn="l">
              <a:lnSpc>
                <a:spcPct val="110000"/>
              </a:lnSpc>
              <a:spcBef>
                <a:spcPts val="0"/>
              </a:spcBef>
              <a:spcAft>
                <a:spcPts val="0"/>
              </a:spcAft>
              <a:buClr>
                <a:schemeClr val="lt1"/>
              </a:buClr>
              <a:buSzPts val="1400"/>
              <a:buChar char="•"/>
              <a:defRPr sz="1400">
                <a:solidFill>
                  <a:schemeClr val="lt1"/>
                </a:solidFill>
              </a:defRPr>
            </a:lvl5pPr>
            <a:lvl6pPr indent="-342900" lvl="5" marL="2743200" algn="l">
              <a:lnSpc>
                <a:spcPct val="100000"/>
              </a:lnSpc>
              <a:spcBef>
                <a:spcPts val="1450"/>
              </a:spcBef>
              <a:spcAft>
                <a:spcPts val="0"/>
              </a:spcAft>
              <a:buClr>
                <a:srgbClr val="000000"/>
              </a:buClr>
              <a:buSzPts val="1800"/>
              <a:buChar char="»"/>
              <a:defRPr/>
            </a:lvl6pPr>
            <a:lvl7pPr indent="-342900" lvl="6" marL="3200400" algn="l">
              <a:lnSpc>
                <a:spcPct val="100000"/>
              </a:lnSpc>
              <a:spcBef>
                <a:spcPts val="1450"/>
              </a:spcBef>
              <a:spcAft>
                <a:spcPts val="0"/>
              </a:spcAft>
              <a:buClr>
                <a:srgbClr val="000000"/>
              </a:buClr>
              <a:buSzPts val="1800"/>
              <a:buChar char="»"/>
              <a:defRPr/>
            </a:lvl7pPr>
            <a:lvl8pPr indent="-342900" lvl="7" marL="3657600" algn="l">
              <a:lnSpc>
                <a:spcPct val="100000"/>
              </a:lnSpc>
              <a:spcBef>
                <a:spcPts val="1450"/>
              </a:spcBef>
              <a:spcAft>
                <a:spcPts val="0"/>
              </a:spcAft>
              <a:buClr>
                <a:srgbClr val="000000"/>
              </a:buClr>
              <a:buSzPts val="1800"/>
              <a:buChar char="»"/>
              <a:defRPr/>
            </a:lvl8pPr>
            <a:lvl9pPr indent="-342900" lvl="8" marL="4114800" algn="l">
              <a:lnSpc>
                <a:spcPct val="100000"/>
              </a:lnSpc>
              <a:spcBef>
                <a:spcPts val="1450"/>
              </a:spcBef>
              <a:spcAft>
                <a:spcPts val="0"/>
              </a:spcAft>
              <a:buClr>
                <a:srgbClr val="000000"/>
              </a:buClr>
              <a:buSzPts val="1800"/>
              <a:buChar char="»"/>
              <a:defRPr/>
            </a:lvl9pPr>
          </a:lstStyle>
          <a:p/>
        </p:txBody>
      </p:sp>
      <p:pic>
        <p:nvPicPr>
          <p:cNvPr id="59" name="Google Shape;59;p85"/>
          <p:cNvPicPr preferRelativeResize="0"/>
          <p:nvPr/>
        </p:nvPicPr>
        <p:blipFill rotWithShape="1">
          <a:blip r:embed="rId2">
            <a:alphaModFix/>
          </a:blip>
          <a:srcRect b="0" l="0" r="0" t="0"/>
          <a:stretch/>
        </p:blipFill>
        <p:spPr>
          <a:xfrm>
            <a:off x="11138525" y="6263482"/>
            <a:ext cx="819043" cy="304800"/>
          </a:xfrm>
          <a:prstGeom prst="rect">
            <a:avLst/>
          </a:prstGeom>
          <a:noFill/>
          <a:ln>
            <a:noFill/>
          </a:ln>
        </p:spPr>
      </p:pic>
      <p:sp>
        <p:nvSpPr>
          <p:cNvPr id="60" name="Google Shape;60;p85"/>
          <p:cNvSpPr txBox="1"/>
          <p:nvPr>
            <p:ph type="title"/>
          </p:nvPr>
        </p:nvSpPr>
        <p:spPr>
          <a:xfrm>
            <a:off x="287998" y="192024"/>
            <a:ext cx="5524575" cy="3144044"/>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4299"/>
              <a:buFont typeface="IBM Plex Sans Light"/>
              <a:buNone/>
              <a:defRPr sz="4299">
                <a:solidFill>
                  <a:schemeClr val="lt2"/>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width color blocks">
  <p:cSld name="Full width color blocks">
    <p:spTree>
      <p:nvGrpSpPr>
        <p:cNvPr id="2363" name="Shape 2363"/>
        <p:cNvGrpSpPr/>
        <p:nvPr/>
      </p:nvGrpSpPr>
      <p:grpSpPr>
        <a:xfrm>
          <a:off x="0" y="0"/>
          <a:ext cx="0" cy="0"/>
          <a:chOff x="0" y="0"/>
          <a:chExt cx="0" cy="0"/>
        </a:xfrm>
      </p:grpSpPr>
      <p:sp>
        <p:nvSpPr>
          <p:cNvPr id="2364" name="Google Shape;2364;p83"/>
          <p:cNvSpPr/>
          <p:nvPr/>
        </p:nvSpPr>
        <p:spPr>
          <a:xfrm>
            <a:off x="3048825" y="4008120"/>
            <a:ext cx="3048000" cy="2860412"/>
          </a:xfrm>
          <a:prstGeom prst="rect">
            <a:avLst/>
          </a:prstGeom>
          <a:solidFill>
            <a:srgbClr val="6EA6FF"/>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365" name="Google Shape;2365;p83"/>
          <p:cNvSpPr/>
          <p:nvPr/>
        </p:nvSpPr>
        <p:spPr>
          <a:xfrm>
            <a:off x="9067802" y="1219218"/>
            <a:ext cx="3129023" cy="2825214"/>
          </a:xfrm>
          <a:prstGeom prst="rect">
            <a:avLst/>
          </a:prstGeom>
          <a:solidFill>
            <a:srgbClr val="051B75"/>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366" name="Google Shape;2366;p83"/>
          <p:cNvSpPr/>
          <p:nvPr/>
        </p:nvSpPr>
        <p:spPr>
          <a:xfrm>
            <a:off x="0" y="4043318"/>
            <a:ext cx="3048000" cy="2825214"/>
          </a:xfrm>
          <a:prstGeom prst="rect">
            <a:avLst/>
          </a:prstGeom>
          <a:solidFill>
            <a:srgbClr val="054ADA"/>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grpSp>
        <p:nvGrpSpPr>
          <p:cNvPr id="2367" name="Google Shape;2367;p83"/>
          <p:cNvGrpSpPr/>
          <p:nvPr/>
        </p:nvGrpSpPr>
        <p:grpSpPr>
          <a:xfrm>
            <a:off x="-146307" y="-147320"/>
            <a:ext cx="12485627" cy="7152640"/>
            <a:chOff x="-109730" y="-110490"/>
            <a:chExt cx="9364220" cy="5364480"/>
          </a:xfrm>
        </p:grpSpPr>
        <p:grpSp>
          <p:nvGrpSpPr>
            <p:cNvPr id="2368" name="Google Shape;2368;p83"/>
            <p:cNvGrpSpPr/>
            <p:nvPr/>
          </p:nvGrpSpPr>
          <p:grpSpPr>
            <a:xfrm>
              <a:off x="228600" y="-110490"/>
              <a:ext cx="8686732" cy="91440"/>
              <a:chOff x="228600" y="-152400"/>
              <a:chExt cx="8686732" cy="152400"/>
            </a:xfrm>
          </p:grpSpPr>
          <p:cxnSp>
            <p:nvCxnSpPr>
              <p:cNvPr id="2369" name="Google Shape;2369;p83"/>
              <p:cNvCxnSpPr/>
              <p:nvPr/>
            </p:nvCxnSpPr>
            <p:spPr>
              <a:xfrm rot="-5400000">
                <a:off x="152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70" name="Google Shape;2370;p83"/>
              <p:cNvCxnSpPr/>
              <p:nvPr/>
            </p:nvCxnSpPr>
            <p:spPr>
              <a:xfrm rot="-5400000">
                <a:off x="1981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71" name="Google Shape;2371;p83"/>
              <p:cNvCxnSpPr/>
              <p:nvPr/>
            </p:nvCxnSpPr>
            <p:spPr>
              <a:xfrm rot="-5400000">
                <a:off x="2209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72" name="Google Shape;2372;p83"/>
              <p:cNvCxnSpPr/>
              <p:nvPr/>
            </p:nvCxnSpPr>
            <p:spPr>
              <a:xfrm rot="-5400000">
                <a:off x="2438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73" name="Google Shape;2373;p83"/>
              <p:cNvCxnSpPr/>
              <p:nvPr/>
            </p:nvCxnSpPr>
            <p:spPr>
              <a:xfrm rot="-5400000">
                <a:off x="4267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74" name="Google Shape;2374;p83"/>
              <p:cNvCxnSpPr/>
              <p:nvPr/>
            </p:nvCxnSpPr>
            <p:spPr>
              <a:xfrm rot="-5400000">
                <a:off x="4495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75" name="Google Shape;2375;p83"/>
              <p:cNvCxnSpPr/>
              <p:nvPr/>
            </p:nvCxnSpPr>
            <p:spPr>
              <a:xfrm rot="-5400000">
                <a:off x="4724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76" name="Google Shape;2376;p83"/>
              <p:cNvCxnSpPr/>
              <p:nvPr/>
            </p:nvCxnSpPr>
            <p:spPr>
              <a:xfrm rot="-5400000">
                <a:off x="65532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77" name="Google Shape;2377;p83"/>
              <p:cNvCxnSpPr/>
              <p:nvPr/>
            </p:nvCxnSpPr>
            <p:spPr>
              <a:xfrm rot="-5400000">
                <a:off x="67818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78" name="Google Shape;2378;p83"/>
              <p:cNvCxnSpPr/>
              <p:nvPr/>
            </p:nvCxnSpPr>
            <p:spPr>
              <a:xfrm rot="-5400000">
                <a:off x="7010400" y="-762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79" name="Google Shape;2379;p83"/>
              <p:cNvCxnSpPr/>
              <p:nvPr/>
            </p:nvCxnSpPr>
            <p:spPr>
              <a:xfrm rot="-5400000">
                <a:off x="8839132" y="-762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2380" name="Google Shape;2380;p83"/>
            <p:cNvGrpSpPr/>
            <p:nvPr/>
          </p:nvGrpSpPr>
          <p:grpSpPr>
            <a:xfrm>
              <a:off x="228600" y="5162550"/>
              <a:ext cx="8686732" cy="91440"/>
              <a:chOff x="228600" y="5143500"/>
              <a:chExt cx="8686732" cy="152400"/>
            </a:xfrm>
          </p:grpSpPr>
          <p:cxnSp>
            <p:nvCxnSpPr>
              <p:cNvPr id="2381" name="Google Shape;2381;p83"/>
              <p:cNvCxnSpPr/>
              <p:nvPr/>
            </p:nvCxnSpPr>
            <p:spPr>
              <a:xfrm rot="-5400000">
                <a:off x="152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82" name="Google Shape;2382;p83"/>
              <p:cNvCxnSpPr/>
              <p:nvPr/>
            </p:nvCxnSpPr>
            <p:spPr>
              <a:xfrm rot="-5400000">
                <a:off x="1981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83" name="Google Shape;2383;p83"/>
              <p:cNvCxnSpPr/>
              <p:nvPr/>
            </p:nvCxnSpPr>
            <p:spPr>
              <a:xfrm rot="-5400000">
                <a:off x="2209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84" name="Google Shape;2384;p83"/>
              <p:cNvCxnSpPr/>
              <p:nvPr/>
            </p:nvCxnSpPr>
            <p:spPr>
              <a:xfrm rot="-5400000">
                <a:off x="2438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85" name="Google Shape;2385;p83"/>
              <p:cNvCxnSpPr/>
              <p:nvPr/>
            </p:nvCxnSpPr>
            <p:spPr>
              <a:xfrm rot="-5400000">
                <a:off x="4267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86" name="Google Shape;2386;p83"/>
              <p:cNvCxnSpPr/>
              <p:nvPr/>
            </p:nvCxnSpPr>
            <p:spPr>
              <a:xfrm rot="-5400000">
                <a:off x="4495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87" name="Google Shape;2387;p83"/>
              <p:cNvCxnSpPr/>
              <p:nvPr/>
            </p:nvCxnSpPr>
            <p:spPr>
              <a:xfrm rot="-5400000">
                <a:off x="4724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88" name="Google Shape;2388;p83"/>
              <p:cNvCxnSpPr/>
              <p:nvPr/>
            </p:nvCxnSpPr>
            <p:spPr>
              <a:xfrm rot="-5400000">
                <a:off x="65532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89" name="Google Shape;2389;p83"/>
              <p:cNvCxnSpPr/>
              <p:nvPr/>
            </p:nvCxnSpPr>
            <p:spPr>
              <a:xfrm rot="-5400000">
                <a:off x="67818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90" name="Google Shape;2390;p83"/>
              <p:cNvCxnSpPr/>
              <p:nvPr/>
            </p:nvCxnSpPr>
            <p:spPr>
              <a:xfrm rot="-5400000">
                <a:off x="7010400" y="5219700"/>
                <a:ext cx="152400" cy="0"/>
              </a:xfrm>
              <a:prstGeom prst="straightConnector1">
                <a:avLst/>
              </a:prstGeom>
              <a:noFill/>
              <a:ln cap="flat" cmpd="sng" w="9525">
                <a:solidFill>
                  <a:srgbClr val="BEBEBE"/>
                </a:solidFill>
                <a:prstDash val="solid"/>
                <a:round/>
                <a:headEnd len="sm" w="sm" type="none"/>
                <a:tailEnd len="sm" w="sm" type="none"/>
              </a:ln>
            </p:spPr>
          </p:cxnSp>
          <p:cxnSp>
            <p:nvCxnSpPr>
              <p:cNvPr id="2391" name="Google Shape;2391;p83"/>
              <p:cNvCxnSpPr/>
              <p:nvPr/>
            </p:nvCxnSpPr>
            <p:spPr>
              <a:xfrm rot="-5400000">
                <a:off x="8839132" y="5219700"/>
                <a:ext cx="152400" cy="0"/>
              </a:xfrm>
              <a:prstGeom prst="straightConnector1">
                <a:avLst/>
              </a:prstGeom>
              <a:noFill/>
              <a:ln cap="flat" cmpd="sng" w="9525">
                <a:solidFill>
                  <a:srgbClr val="BEBEBE"/>
                </a:solidFill>
                <a:prstDash val="solid"/>
                <a:round/>
                <a:headEnd len="sm" w="sm" type="none"/>
                <a:tailEnd len="sm" w="sm" type="none"/>
              </a:ln>
            </p:spPr>
          </p:cxnSp>
        </p:grpSp>
        <p:grpSp>
          <p:nvGrpSpPr>
            <p:cNvPr id="2392" name="Google Shape;2392;p83"/>
            <p:cNvGrpSpPr/>
            <p:nvPr/>
          </p:nvGrpSpPr>
          <p:grpSpPr>
            <a:xfrm>
              <a:off x="-109730" y="237744"/>
              <a:ext cx="91440" cy="4664456"/>
              <a:chOff x="-109730" y="237744"/>
              <a:chExt cx="91440" cy="4664456"/>
            </a:xfrm>
          </p:grpSpPr>
          <p:cxnSp>
            <p:nvCxnSpPr>
              <p:cNvPr id="2393" name="Google Shape;2393;p83"/>
              <p:cNvCxnSpPr/>
              <p:nvPr/>
            </p:nvCxnSpPr>
            <p:spPr>
              <a:xfrm rot="10800000">
                <a:off x="-109730" y="653796"/>
                <a:ext cx="91440" cy="0"/>
              </a:xfrm>
              <a:prstGeom prst="straightConnector1">
                <a:avLst/>
              </a:prstGeom>
              <a:noFill/>
              <a:ln cap="flat" cmpd="sng" w="9525">
                <a:solidFill>
                  <a:srgbClr val="BEBEBE"/>
                </a:solidFill>
                <a:prstDash val="solid"/>
                <a:round/>
                <a:headEnd len="sm" w="sm" type="none"/>
                <a:tailEnd len="sm" w="sm" type="none"/>
              </a:ln>
            </p:spPr>
          </p:cxnSp>
          <p:cxnSp>
            <p:nvCxnSpPr>
              <p:cNvPr id="2394" name="Google Shape;2394;p83"/>
              <p:cNvCxnSpPr/>
              <p:nvPr/>
            </p:nvCxnSpPr>
            <p:spPr>
              <a:xfrm rot="10800000">
                <a:off x="-109730" y="1289304"/>
                <a:ext cx="91440" cy="0"/>
              </a:xfrm>
              <a:prstGeom prst="straightConnector1">
                <a:avLst/>
              </a:prstGeom>
              <a:noFill/>
              <a:ln cap="flat" cmpd="sng" w="9525">
                <a:solidFill>
                  <a:srgbClr val="BEBEBE"/>
                </a:solidFill>
                <a:prstDash val="solid"/>
                <a:round/>
                <a:headEnd len="sm" w="sm" type="none"/>
                <a:tailEnd len="sm" w="sm" type="none"/>
              </a:ln>
            </p:spPr>
          </p:cxnSp>
          <p:cxnSp>
            <p:nvCxnSpPr>
              <p:cNvPr id="2395" name="Google Shape;2395;p83"/>
              <p:cNvCxnSpPr/>
              <p:nvPr/>
            </p:nvCxnSpPr>
            <p:spPr>
              <a:xfrm rot="10800000">
                <a:off x="-109730" y="1929384"/>
                <a:ext cx="91440" cy="0"/>
              </a:xfrm>
              <a:prstGeom prst="straightConnector1">
                <a:avLst/>
              </a:prstGeom>
              <a:noFill/>
              <a:ln cap="flat" cmpd="sng" w="9525">
                <a:solidFill>
                  <a:srgbClr val="BEBEBE"/>
                </a:solidFill>
                <a:prstDash val="solid"/>
                <a:round/>
                <a:headEnd len="sm" w="sm" type="none"/>
                <a:tailEnd len="sm" w="sm" type="none"/>
              </a:ln>
            </p:spPr>
          </p:cxnSp>
          <p:cxnSp>
            <p:nvCxnSpPr>
              <p:cNvPr id="2396" name="Google Shape;2396;p83"/>
              <p:cNvCxnSpPr/>
              <p:nvPr/>
            </p:nvCxnSpPr>
            <p:spPr>
              <a:xfrm rot="10800000">
                <a:off x="-109730" y="2570990"/>
                <a:ext cx="91440" cy="0"/>
              </a:xfrm>
              <a:prstGeom prst="straightConnector1">
                <a:avLst/>
              </a:prstGeom>
              <a:noFill/>
              <a:ln cap="flat" cmpd="sng" w="9525">
                <a:solidFill>
                  <a:srgbClr val="BEBEBE"/>
                </a:solidFill>
                <a:prstDash val="solid"/>
                <a:round/>
                <a:headEnd len="sm" w="sm" type="none"/>
                <a:tailEnd len="sm" w="sm" type="none"/>
              </a:ln>
            </p:spPr>
          </p:cxnSp>
          <p:cxnSp>
            <p:nvCxnSpPr>
              <p:cNvPr id="2397" name="Google Shape;2397;p83"/>
              <p:cNvCxnSpPr/>
              <p:nvPr/>
            </p:nvCxnSpPr>
            <p:spPr>
              <a:xfrm rot="10800000">
                <a:off x="-109730" y="3209544"/>
                <a:ext cx="91440" cy="0"/>
              </a:xfrm>
              <a:prstGeom prst="straightConnector1">
                <a:avLst/>
              </a:prstGeom>
              <a:noFill/>
              <a:ln cap="flat" cmpd="sng" w="9525">
                <a:solidFill>
                  <a:srgbClr val="BEBEBE"/>
                </a:solidFill>
                <a:prstDash val="solid"/>
                <a:round/>
                <a:headEnd len="sm" w="sm" type="none"/>
                <a:tailEnd len="sm" w="sm" type="none"/>
              </a:ln>
            </p:spPr>
          </p:cxnSp>
          <p:cxnSp>
            <p:nvCxnSpPr>
              <p:cNvPr id="2398" name="Google Shape;2398;p83"/>
              <p:cNvCxnSpPr/>
              <p:nvPr/>
            </p:nvCxnSpPr>
            <p:spPr>
              <a:xfrm rot="10800000">
                <a:off x="-109730" y="3849624"/>
                <a:ext cx="91440" cy="0"/>
              </a:xfrm>
              <a:prstGeom prst="straightConnector1">
                <a:avLst/>
              </a:prstGeom>
              <a:noFill/>
              <a:ln cap="flat" cmpd="sng" w="9525">
                <a:solidFill>
                  <a:srgbClr val="BEBEBE"/>
                </a:solidFill>
                <a:prstDash val="solid"/>
                <a:round/>
                <a:headEnd len="sm" w="sm" type="none"/>
                <a:tailEnd len="sm" w="sm" type="none"/>
              </a:ln>
            </p:spPr>
          </p:cxnSp>
          <p:cxnSp>
            <p:nvCxnSpPr>
              <p:cNvPr id="2399" name="Google Shape;2399;p83"/>
              <p:cNvCxnSpPr/>
              <p:nvPr/>
            </p:nvCxnSpPr>
            <p:spPr>
              <a:xfrm rot="10800000">
                <a:off x="-109730" y="4494276"/>
                <a:ext cx="91440" cy="0"/>
              </a:xfrm>
              <a:prstGeom prst="straightConnector1">
                <a:avLst/>
              </a:prstGeom>
              <a:noFill/>
              <a:ln cap="flat" cmpd="sng" w="9525">
                <a:solidFill>
                  <a:srgbClr val="BEBEBE"/>
                </a:solidFill>
                <a:prstDash val="solid"/>
                <a:round/>
                <a:headEnd len="sm" w="sm" type="none"/>
                <a:tailEnd len="sm" w="sm" type="none"/>
              </a:ln>
            </p:spPr>
          </p:cxnSp>
          <p:cxnSp>
            <p:nvCxnSpPr>
              <p:cNvPr id="2400" name="Google Shape;2400;p83"/>
              <p:cNvCxnSpPr/>
              <p:nvPr/>
            </p:nvCxnSpPr>
            <p:spPr>
              <a:xfrm rot="10800000">
                <a:off x="-109730" y="237744"/>
                <a:ext cx="91440" cy="0"/>
              </a:xfrm>
              <a:prstGeom prst="straightConnector1">
                <a:avLst/>
              </a:prstGeom>
              <a:noFill/>
              <a:ln cap="flat" cmpd="sng" w="9525">
                <a:solidFill>
                  <a:srgbClr val="BEBEBE"/>
                </a:solidFill>
                <a:prstDash val="solid"/>
                <a:round/>
                <a:headEnd len="sm" w="sm" type="none"/>
                <a:tailEnd len="sm" w="sm" type="none"/>
              </a:ln>
            </p:spPr>
          </p:cxnSp>
          <p:cxnSp>
            <p:nvCxnSpPr>
              <p:cNvPr id="2401" name="Google Shape;2401;p83"/>
              <p:cNvCxnSpPr/>
              <p:nvPr/>
            </p:nvCxnSpPr>
            <p:spPr>
              <a:xfrm rot="10800000">
                <a:off x="-109730" y="4902200"/>
                <a:ext cx="91440" cy="0"/>
              </a:xfrm>
              <a:prstGeom prst="straightConnector1">
                <a:avLst/>
              </a:prstGeom>
              <a:noFill/>
              <a:ln cap="flat" cmpd="sng" w="9525">
                <a:solidFill>
                  <a:srgbClr val="BEBEBE"/>
                </a:solidFill>
                <a:prstDash val="solid"/>
                <a:round/>
                <a:headEnd len="sm" w="sm" type="none"/>
                <a:tailEnd len="sm" w="sm" type="none"/>
              </a:ln>
            </p:spPr>
          </p:cxnSp>
        </p:grpSp>
        <p:grpSp>
          <p:nvGrpSpPr>
            <p:cNvPr id="2402" name="Google Shape;2402;p83"/>
            <p:cNvGrpSpPr/>
            <p:nvPr/>
          </p:nvGrpSpPr>
          <p:grpSpPr>
            <a:xfrm>
              <a:off x="9163050" y="237744"/>
              <a:ext cx="91440" cy="4663440"/>
              <a:chOff x="-109730" y="231394"/>
              <a:chExt cx="91440" cy="4663440"/>
            </a:xfrm>
          </p:grpSpPr>
          <p:cxnSp>
            <p:nvCxnSpPr>
              <p:cNvPr id="2403" name="Google Shape;2403;p83"/>
              <p:cNvCxnSpPr/>
              <p:nvPr/>
            </p:nvCxnSpPr>
            <p:spPr>
              <a:xfrm rot="10800000">
                <a:off x="-109730" y="647446"/>
                <a:ext cx="91440" cy="0"/>
              </a:xfrm>
              <a:prstGeom prst="straightConnector1">
                <a:avLst/>
              </a:prstGeom>
              <a:noFill/>
              <a:ln cap="flat" cmpd="sng" w="9525">
                <a:solidFill>
                  <a:srgbClr val="BEBEBE"/>
                </a:solidFill>
                <a:prstDash val="solid"/>
                <a:round/>
                <a:headEnd len="sm" w="sm" type="none"/>
                <a:tailEnd len="sm" w="sm" type="none"/>
              </a:ln>
            </p:spPr>
          </p:cxnSp>
          <p:cxnSp>
            <p:nvCxnSpPr>
              <p:cNvPr id="2404" name="Google Shape;2404;p83"/>
              <p:cNvCxnSpPr/>
              <p:nvPr/>
            </p:nvCxnSpPr>
            <p:spPr>
              <a:xfrm rot="10800000">
                <a:off x="-109730" y="1282954"/>
                <a:ext cx="91440" cy="0"/>
              </a:xfrm>
              <a:prstGeom prst="straightConnector1">
                <a:avLst/>
              </a:prstGeom>
              <a:noFill/>
              <a:ln cap="flat" cmpd="sng" w="9525">
                <a:solidFill>
                  <a:srgbClr val="BEBEBE"/>
                </a:solidFill>
                <a:prstDash val="solid"/>
                <a:round/>
                <a:headEnd len="sm" w="sm" type="none"/>
                <a:tailEnd len="sm" w="sm" type="none"/>
              </a:ln>
            </p:spPr>
          </p:cxnSp>
          <p:cxnSp>
            <p:nvCxnSpPr>
              <p:cNvPr id="2405" name="Google Shape;2405;p83"/>
              <p:cNvCxnSpPr/>
              <p:nvPr/>
            </p:nvCxnSpPr>
            <p:spPr>
              <a:xfrm rot="10800000">
                <a:off x="-109730" y="1923034"/>
                <a:ext cx="91440" cy="0"/>
              </a:xfrm>
              <a:prstGeom prst="straightConnector1">
                <a:avLst/>
              </a:prstGeom>
              <a:noFill/>
              <a:ln cap="flat" cmpd="sng" w="9525">
                <a:solidFill>
                  <a:srgbClr val="BEBEBE"/>
                </a:solidFill>
                <a:prstDash val="solid"/>
                <a:round/>
                <a:headEnd len="sm" w="sm" type="none"/>
                <a:tailEnd len="sm" w="sm" type="none"/>
              </a:ln>
            </p:spPr>
          </p:cxnSp>
          <p:cxnSp>
            <p:nvCxnSpPr>
              <p:cNvPr id="2406" name="Google Shape;2406;p83"/>
              <p:cNvCxnSpPr/>
              <p:nvPr/>
            </p:nvCxnSpPr>
            <p:spPr>
              <a:xfrm rot="10800000">
                <a:off x="-109730" y="2563114"/>
                <a:ext cx="91440" cy="0"/>
              </a:xfrm>
              <a:prstGeom prst="straightConnector1">
                <a:avLst/>
              </a:prstGeom>
              <a:noFill/>
              <a:ln cap="flat" cmpd="sng" w="9525">
                <a:solidFill>
                  <a:srgbClr val="BEBEBE"/>
                </a:solidFill>
                <a:prstDash val="solid"/>
                <a:round/>
                <a:headEnd len="sm" w="sm" type="none"/>
                <a:tailEnd len="sm" w="sm" type="none"/>
              </a:ln>
            </p:spPr>
          </p:cxnSp>
          <p:cxnSp>
            <p:nvCxnSpPr>
              <p:cNvPr id="2407" name="Google Shape;2407;p83"/>
              <p:cNvCxnSpPr/>
              <p:nvPr/>
            </p:nvCxnSpPr>
            <p:spPr>
              <a:xfrm rot="10800000">
                <a:off x="-109730" y="3203194"/>
                <a:ext cx="91440" cy="0"/>
              </a:xfrm>
              <a:prstGeom prst="straightConnector1">
                <a:avLst/>
              </a:prstGeom>
              <a:noFill/>
              <a:ln cap="flat" cmpd="sng" w="9525">
                <a:solidFill>
                  <a:srgbClr val="BEBEBE"/>
                </a:solidFill>
                <a:prstDash val="solid"/>
                <a:round/>
                <a:headEnd len="sm" w="sm" type="none"/>
                <a:tailEnd len="sm" w="sm" type="none"/>
              </a:ln>
            </p:spPr>
          </p:cxnSp>
          <p:cxnSp>
            <p:nvCxnSpPr>
              <p:cNvPr id="2408" name="Google Shape;2408;p83"/>
              <p:cNvCxnSpPr/>
              <p:nvPr/>
            </p:nvCxnSpPr>
            <p:spPr>
              <a:xfrm rot="10800000">
                <a:off x="-109730" y="3843274"/>
                <a:ext cx="91440" cy="0"/>
              </a:xfrm>
              <a:prstGeom prst="straightConnector1">
                <a:avLst/>
              </a:prstGeom>
              <a:noFill/>
              <a:ln cap="flat" cmpd="sng" w="9525">
                <a:solidFill>
                  <a:srgbClr val="BEBEBE"/>
                </a:solidFill>
                <a:prstDash val="solid"/>
                <a:round/>
                <a:headEnd len="sm" w="sm" type="none"/>
                <a:tailEnd len="sm" w="sm" type="none"/>
              </a:ln>
            </p:spPr>
          </p:cxnSp>
          <p:cxnSp>
            <p:nvCxnSpPr>
              <p:cNvPr id="2409" name="Google Shape;2409;p83"/>
              <p:cNvCxnSpPr/>
              <p:nvPr/>
            </p:nvCxnSpPr>
            <p:spPr>
              <a:xfrm rot="10800000">
                <a:off x="-109730" y="4487926"/>
                <a:ext cx="91440" cy="0"/>
              </a:xfrm>
              <a:prstGeom prst="straightConnector1">
                <a:avLst/>
              </a:prstGeom>
              <a:noFill/>
              <a:ln cap="flat" cmpd="sng" w="9525">
                <a:solidFill>
                  <a:srgbClr val="BEBEBE"/>
                </a:solidFill>
                <a:prstDash val="solid"/>
                <a:round/>
                <a:headEnd len="sm" w="sm" type="none"/>
                <a:tailEnd len="sm" w="sm" type="none"/>
              </a:ln>
            </p:spPr>
          </p:cxnSp>
          <p:cxnSp>
            <p:nvCxnSpPr>
              <p:cNvPr id="2410" name="Google Shape;2410;p83"/>
              <p:cNvCxnSpPr/>
              <p:nvPr/>
            </p:nvCxnSpPr>
            <p:spPr>
              <a:xfrm rot="10800000">
                <a:off x="-109730" y="231394"/>
                <a:ext cx="91440" cy="0"/>
              </a:xfrm>
              <a:prstGeom prst="straightConnector1">
                <a:avLst/>
              </a:prstGeom>
              <a:noFill/>
              <a:ln cap="flat" cmpd="sng" w="9525">
                <a:solidFill>
                  <a:srgbClr val="BEBEBE"/>
                </a:solidFill>
                <a:prstDash val="solid"/>
                <a:round/>
                <a:headEnd len="sm" w="sm" type="none"/>
                <a:tailEnd len="sm" w="sm" type="none"/>
              </a:ln>
            </p:spPr>
          </p:cxnSp>
          <p:cxnSp>
            <p:nvCxnSpPr>
              <p:cNvPr id="2411" name="Google Shape;2411;p83"/>
              <p:cNvCxnSpPr/>
              <p:nvPr/>
            </p:nvCxnSpPr>
            <p:spPr>
              <a:xfrm rot="10800000">
                <a:off x="-109730" y="4894834"/>
                <a:ext cx="91440" cy="0"/>
              </a:xfrm>
              <a:prstGeom prst="straightConnector1">
                <a:avLst/>
              </a:prstGeom>
              <a:noFill/>
              <a:ln cap="flat" cmpd="sng" w="9525">
                <a:solidFill>
                  <a:srgbClr val="BEBEBE"/>
                </a:solidFill>
                <a:prstDash val="solid"/>
                <a:round/>
                <a:headEnd len="sm" w="sm" type="none"/>
                <a:tailEnd len="sm" w="sm" type="none"/>
              </a:ln>
            </p:spPr>
          </p:cxnSp>
        </p:grpSp>
      </p:grpSp>
      <p:sp>
        <p:nvSpPr>
          <p:cNvPr id="2412" name="Google Shape;2412;p83"/>
          <p:cNvSpPr/>
          <p:nvPr/>
        </p:nvSpPr>
        <p:spPr>
          <a:xfrm>
            <a:off x="6097650" y="4043318"/>
            <a:ext cx="3048000" cy="2825214"/>
          </a:xfrm>
          <a:prstGeom prst="rect">
            <a:avLst/>
          </a:prstGeom>
          <a:solidFill>
            <a:srgbClr val="051B75"/>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413" name="Google Shape;2413;p83"/>
          <p:cNvSpPr/>
          <p:nvPr/>
        </p:nvSpPr>
        <p:spPr>
          <a:xfrm>
            <a:off x="9144044" y="4043318"/>
            <a:ext cx="3048000" cy="2825214"/>
          </a:xfrm>
          <a:prstGeom prst="rect">
            <a:avLst/>
          </a:prstGeom>
          <a:solidFill>
            <a:srgbClr val="054ADA"/>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414" name="Google Shape;2414;p83"/>
          <p:cNvSpPr/>
          <p:nvPr/>
        </p:nvSpPr>
        <p:spPr>
          <a:xfrm>
            <a:off x="44" y="1216298"/>
            <a:ext cx="3048000" cy="2825214"/>
          </a:xfrm>
          <a:prstGeom prst="rect">
            <a:avLst/>
          </a:prstGeom>
          <a:solidFill>
            <a:srgbClr val="051B75"/>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415" name="Google Shape;2415;p83"/>
          <p:cNvSpPr/>
          <p:nvPr/>
        </p:nvSpPr>
        <p:spPr>
          <a:xfrm>
            <a:off x="3047237" y="1215445"/>
            <a:ext cx="3048000" cy="2825214"/>
          </a:xfrm>
          <a:prstGeom prst="rect">
            <a:avLst/>
          </a:prstGeom>
          <a:solidFill>
            <a:srgbClr val="054ADA"/>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416" name="Google Shape;2416;p83"/>
          <p:cNvSpPr/>
          <p:nvPr/>
        </p:nvSpPr>
        <p:spPr>
          <a:xfrm>
            <a:off x="6096062" y="1218711"/>
            <a:ext cx="3048000" cy="2825214"/>
          </a:xfrm>
          <a:prstGeom prst="rect">
            <a:avLst/>
          </a:prstGeom>
          <a:solidFill>
            <a:srgbClr val="6EA6FF"/>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2417" name="Google Shape;2417;p83"/>
          <p:cNvSpPr txBox="1"/>
          <p:nvPr>
            <p:ph idx="11" type="ftr"/>
          </p:nvPr>
        </p:nvSpPr>
        <p:spPr>
          <a:xfrm>
            <a:off x="9357843" y="334026"/>
            <a:ext cx="2438312" cy="546100"/>
          </a:xfrm>
          <a:prstGeom prst="rect">
            <a:avLst/>
          </a:prstGeom>
          <a:noFill/>
          <a:ln>
            <a:noFill/>
          </a:ln>
        </p:spPr>
        <p:txBody>
          <a:bodyPr anchorCtr="0" anchor="b" bIns="45700" lIns="91425" spcFirstLastPara="1" rIns="91425" wrap="square" tIns="45700">
            <a:noAutofit/>
          </a:bodyPr>
          <a:lstStyle>
            <a:lvl1pPr lvl="0" marR="0" rtl="0" algn="l">
              <a:lnSpc>
                <a:spcPct val="150000"/>
              </a:lnSpc>
              <a:spcBef>
                <a:spcPts val="0"/>
              </a:spcBef>
              <a:spcAft>
                <a:spcPts val="0"/>
              </a:spcAft>
              <a:buSzPts val="1400"/>
              <a:buNone/>
              <a:defRPr b="0" i="0" sz="1000">
                <a:solidFill>
                  <a:srgbClr val="50565B"/>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2418" name="Google Shape;2418;p83"/>
          <p:cNvSpPr txBox="1"/>
          <p:nvPr>
            <p:ph idx="1" type="body"/>
          </p:nvPr>
        </p:nvSpPr>
        <p:spPr>
          <a:xfrm>
            <a:off x="228599" y="326929"/>
            <a:ext cx="5477689" cy="553198"/>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467"/>
              </a:spcBef>
              <a:spcAft>
                <a:spcPts val="0"/>
              </a:spcAft>
              <a:buClr>
                <a:schemeClr val="lt1"/>
              </a:buClr>
              <a:buSzPts val="2160"/>
              <a:buFont typeface="Noto Sans Symbols"/>
              <a:buNone/>
              <a:defRPr b="0" i="0" sz="2400" u="none" cap="none" strike="noStrike">
                <a:solidFill>
                  <a:schemeClr val="lt1"/>
                </a:solidFill>
                <a:latin typeface="IBM Plex Sans"/>
                <a:ea typeface="IBM Plex Sans"/>
                <a:cs typeface="IBM Plex Sans"/>
                <a:sym typeface="IBM Plex Sans"/>
              </a:defRPr>
            </a:lvl1pPr>
            <a:lvl2pPr indent="-347154" lvl="1" marL="9144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2pPr>
            <a:lvl3pPr indent="-347154" lvl="2" marL="13716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3pPr>
            <a:lvl4pPr indent="-347154" lvl="3" marL="18288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4pPr>
            <a:lvl5pPr indent="-347154" lvl="4" marL="2286000" marR="0" rtl="0" algn="l">
              <a:lnSpc>
                <a:spcPct val="100000"/>
              </a:lnSpc>
              <a:spcBef>
                <a:spcPts val="1467"/>
              </a:spcBef>
              <a:spcAft>
                <a:spcPts val="0"/>
              </a:spcAft>
              <a:buClr>
                <a:schemeClr val="lt1"/>
              </a:buClr>
              <a:buSzPts val="1867"/>
              <a:buFont typeface="Arial"/>
              <a:buChar char="»"/>
              <a:defRPr b="0" i="0" sz="1867" u="none" cap="none" strike="noStrike">
                <a:solidFill>
                  <a:schemeClr val="lt1"/>
                </a:solidFill>
                <a:latin typeface="IBM Plex Sans"/>
                <a:ea typeface="IBM Plex Sans"/>
                <a:cs typeface="IBM Plex Sans"/>
                <a:sym typeface="IBM Plex Sans"/>
              </a:defRPr>
            </a:lvl5pPr>
            <a:lvl6pPr indent="-336042" lvl="5" marL="27432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6pPr>
            <a:lvl7pPr indent="-336042" lvl="6" marL="32004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7pPr>
            <a:lvl8pPr indent="-336041" lvl="7" marL="36576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8pPr>
            <a:lvl9pPr indent="-336041" lvl="8" marL="4114800" marR="0" rtl="0" algn="l">
              <a:spcBef>
                <a:spcPts val="338"/>
              </a:spcBef>
              <a:spcAft>
                <a:spcPts val="0"/>
              </a:spcAft>
              <a:buClr>
                <a:schemeClr val="dk1"/>
              </a:buClr>
              <a:buSzPts val="1692"/>
              <a:buFont typeface="Arial"/>
              <a:buChar char="»"/>
              <a:defRPr b="0" i="0" sz="1692"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two columns, different text sizes)">
  <p:cSld name="title, text (two columns, different text sizes)">
    <p:spTree>
      <p:nvGrpSpPr>
        <p:cNvPr id="2469" name="Shape 2469"/>
        <p:cNvGrpSpPr/>
        <p:nvPr/>
      </p:nvGrpSpPr>
      <p:grpSpPr>
        <a:xfrm>
          <a:off x="0" y="0"/>
          <a:ext cx="0" cy="0"/>
          <a:chOff x="0" y="0"/>
          <a:chExt cx="0" cy="0"/>
        </a:xfrm>
      </p:grpSpPr>
      <p:sp>
        <p:nvSpPr>
          <p:cNvPr id="2470" name="Google Shape;2470;p47"/>
          <p:cNvSpPr txBox="1"/>
          <p:nvPr>
            <p:ph type="title"/>
          </p:nvPr>
        </p:nvSpPr>
        <p:spPr>
          <a:xfrm>
            <a:off x="280416" y="268224"/>
            <a:ext cx="5522976" cy="107289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l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471" name="Google Shape;2471;p47"/>
          <p:cNvSpPr txBox="1"/>
          <p:nvPr>
            <p:ph idx="1" type="body"/>
          </p:nvPr>
        </p:nvSpPr>
        <p:spPr>
          <a:xfrm>
            <a:off x="280416" y="1621536"/>
            <a:ext cx="5522976" cy="4372864"/>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SzPts val="2879"/>
              <a:buNone/>
              <a:defRPr sz="3199">
                <a:solidFill>
                  <a:schemeClr val="lt1"/>
                </a:solidFill>
              </a:defRPr>
            </a:lvl1pPr>
            <a:lvl2pPr indent="-342900" lvl="1" marL="914400" algn="l">
              <a:lnSpc>
                <a:spcPct val="100000"/>
              </a:lnSpc>
              <a:spcBef>
                <a:spcPts val="1467"/>
              </a:spcBef>
              <a:spcAft>
                <a:spcPts val="0"/>
              </a:spcAft>
              <a:buSzPts val="1800"/>
              <a:buChar char="–"/>
              <a:defRPr/>
            </a:lvl2pPr>
            <a:lvl3pPr indent="-342900" lvl="2" marL="1371600" algn="l">
              <a:lnSpc>
                <a:spcPct val="100000"/>
              </a:lnSpc>
              <a:spcBef>
                <a:spcPts val="1467"/>
              </a:spcBef>
              <a:spcAft>
                <a:spcPts val="0"/>
              </a:spcAft>
              <a:buSzPts val="1800"/>
              <a:buChar char="•"/>
              <a:defRPr/>
            </a:lvl3pPr>
            <a:lvl4pPr indent="-342900" lvl="3" marL="1828800" algn="l">
              <a:lnSpc>
                <a:spcPct val="100000"/>
              </a:lnSpc>
              <a:spcBef>
                <a:spcPts val="1467"/>
              </a:spcBef>
              <a:spcAft>
                <a:spcPts val="0"/>
              </a:spcAft>
              <a:buSzPts val="1800"/>
              <a:buChar char="–"/>
              <a:defRPr/>
            </a:lvl4pPr>
            <a:lvl5pPr indent="-342900" lvl="4" marL="2286000" algn="l">
              <a:lnSpc>
                <a:spcPct val="100000"/>
              </a:lnSpc>
              <a:spcBef>
                <a:spcPts val="1467"/>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472" name="Google Shape;2472;p47"/>
          <p:cNvSpPr txBox="1"/>
          <p:nvPr>
            <p:ph idx="2" type="body"/>
          </p:nvPr>
        </p:nvSpPr>
        <p:spPr>
          <a:xfrm>
            <a:off x="6388608" y="1658112"/>
            <a:ext cx="5498592" cy="4336288"/>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467"/>
              </a:spcBef>
              <a:spcAft>
                <a:spcPts val="0"/>
              </a:spcAft>
              <a:buSzPts val="1680"/>
              <a:buNone/>
              <a:defRPr>
                <a:solidFill>
                  <a:schemeClr val="lt1"/>
                </a:solidFill>
              </a:defRPr>
            </a:lvl1pPr>
            <a:lvl2pPr indent="-347154" lvl="1" marL="914400" algn="l">
              <a:lnSpc>
                <a:spcPct val="100000"/>
              </a:lnSpc>
              <a:spcBef>
                <a:spcPts val="1467"/>
              </a:spcBef>
              <a:spcAft>
                <a:spcPts val="0"/>
              </a:spcAft>
              <a:buSzPts val="1867"/>
              <a:buChar char="–"/>
              <a:defRPr>
                <a:solidFill>
                  <a:schemeClr val="lt1"/>
                </a:solidFill>
              </a:defRPr>
            </a:lvl2pPr>
            <a:lvl3pPr indent="-347154" lvl="2" marL="1371600" algn="l">
              <a:lnSpc>
                <a:spcPct val="100000"/>
              </a:lnSpc>
              <a:spcBef>
                <a:spcPts val="1467"/>
              </a:spcBef>
              <a:spcAft>
                <a:spcPts val="0"/>
              </a:spcAft>
              <a:buSzPts val="1867"/>
              <a:buChar char="•"/>
              <a:defRPr>
                <a:solidFill>
                  <a:schemeClr val="lt1"/>
                </a:solidFill>
              </a:defRPr>
            </a:lvl3pPr>
            <a:lvl4pPr indent="-347154" lvl="3" marL="1828800" algn="l">
              <a:lnSpc>
                <a:spcPct val="100000"/>
              </a:lnSpc>
              <a:spcBef>
                <a:spcPts val="1467"/>
              </a:spcBef>
              <a:spcAft>
                <a:spcPts val="0"/>
              </a:spcAft>
              <a:buSzPts val="1867"/>
              <a:buChar char="–"/>
              <a:defRPr>
                <a:solidFill>
                  <a:schemeClr val="lt1"/>
                </a:solidFill>
              </a:defRPr>
            </a:lvl4pPr>
            <a:lvl5pPr indent="-347154" lvl="4" marL="2286000" algn="l">
              <a:lnSpc>
                <a:spcPct val="100000"/>
              </a:lnSpc>
              <a:spcBef>
                <a:spcPts val="1467"/>
              </a:spcBef>
              <a:spcAft>
                <a:spcPts val="0"/>
              </a:spcAft>
              <a:buSzPts val="1867"/>
              <a:buChar char="»"/>
              <a:defRPr>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473" name="Google Shape;2473;p47"/>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74" name="Google Shape;2474;p47"/>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algn="r">
              <a:spcBef>
                <a:spcPts val="0"/>
              </a:spcBef>
              <a:buNone/>
              <a:defRPr b="0" i="0" sz="800">
                <a:solidFill>
                  <a:schemeClr val="lt1"/>
                </a:solidFill>
                <a:latin typeface="IBM Plex Sans"/>
                <a:ea typeface="IBM Plex Sans"/>
                <a:cs typeface="IBM Plex Sans"/>
                <a:sym typeface="IBM Plex Sans"/>
              </a:defRPr>
            </a:lvl1pPr>
            <a:lvl2pPr indent="0" lvl="1" marL="0" algn="r">
              <a:spcBef>
                <a:spcPts val="0"/>
              </a:spcBef>
              <a:buNone/>
              <a:defRPr b="0" i="0" sz="800">
                <a:solidFill>
                  <a:schemeClr val="lt1"/>
                </a:solidFill>
                <a:latin typeface="IBM Plex Sans"/>
                <a:ea typeface="IBM Plex Sans"/>
                <a:cs typeface="IBM Plex Sans"/>
                <a:sym typeface="IBM Plex Sans"/>
              </a:defRPr>
            </a:lvl2pPr>
            <a:lvl3pPr indent="0" lvl="2" marL="0" algn="r">
              <a:spcBef>
                <a:spcPts val="0"/>
              </a:spcBef>
              <a:buNone/>
              <a:defRPr b="0" i="0" sz="800">
                <a:solidFill>
                  <a:schemeClr val="lt1"/>
                </a:solidFill>
                <a:latin typeface="IBM Plex Sans"/>
                <a:ea typeface="IBM Plex Sans"/>
                <a:cs typeface="IBM Plex Sans"/>
                <a:sym typeface="IBM Plex Sans"/>
              </a:defRPr>
            </a:lvl3pPr>
            <a:lvl4pPr indent="0" lvl="3" marL="0" algn="r">
              <a:spcBef>
                <a:spcPts val="0"/>
              </a:spcBef>
              <a:buNone/>
              <a:defRPr b="0" i="0" sz="800">
                <a:solidFill>
                  <a:schemeClr val="lt1"/>
                </a:solidFill>
                <a:latin typeface="IBM Plex Sans"/>
                <a:ea typeface="IBM Plex Sans"/>
                <a:cs typeface="IBM Plex Sans"/>
                <a:sym typeface="IBM Plex Sans"/>
              </a:defRPr>
            </a:lvl4pPr>
            <a:lvl5pPr indent="0" lvl="4" marL="0" algn="r">
              <a:spcBef>
                <a:spcPts val="0"/>
              </a:spcBef>
              <a:buNone/>
              <a:defRPr b="0" i="0" sz="800">
                <a:solidFill>
                  <a:schemeClr val="lt1"/>
                </a:solidFill>
                <a:latin typeface="IBM Plex Sans"/>
                <a:ea typeface="IBM Plex Sans"/>
                <a:cs typeface="IBM Plex Sans"/>
                <a:sym typeface="IBM Plex Sans"/>
              </a:defRPr>
            </a:lvl5pPr>
            <a:lvl6pPr indent="0" lvl="5" marL="0" algn="r">
              <a:spcBef>
                <a:spcPts val="0"/>
              </a:spcBef>
              <a:buNone/>
              <a:defRPr b="0" i="0" sz="800">
                <a:solidFill>
                  <a:schemeClr val="lt1"/>
                </a:solidFill>
                <a:latin typeface="IBM Plex Sans"/>
                <a:ea typeface="IBM Plex Sans"/>
                <a:cs typeface="IBM Plex Sans"/>
                <a:sym typeface="IBM Plex Sans"/>
              </a:defRPr>
            </a:lvl6pPr>
            <a:lvl7pPr indent="0" lvl="6" marL="0" algn="r">
              <a:spcBef>
                <a:spcPts val="0"/>
              </a:spcBef>
              <a:buNone/>
              <a:defRPr b="0" i="0" sz="800">
                <a:solidFill>
                  <a:schemeClr val="lt1"/>
                </a:solidFill>
                <a:latin typeface="IBM Plex Sans"/>
                <a:ea typeface="IBM Plex Sans"/>
                <a:cs typeface="IBM Plex Sans"/>
                <a:sym typeface="IBM Plex Sans"/>
              </a:defRPr>
            </a:lvl7pPr>
            <a:lvl8pPr indent="0" lvl="7" marL="0" algn="r">
              <a:spcBef>
                <a:spcPts val="0"/>
              </a:spcBef>
              <a:buNone/>
              <a:defRPr b="0" i="0" sz="800">
                <a:solidFill>
                  <a:schemeClr val="lt1"/>
                </a:solidFill>
                <a:latin typeface="IBM Plex Sans"/>
                <a:ea typeface="IBM Plex Sans"/>
                <a:cs typeface="IBM Plex Sans"/>
                <a:sym typeface="IBM Plex Sans"/>
              </a:defRPr>
            </a:lvl8pPr>
            <a:lvl9pPr indent="0" lvl="8" mar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cover">
    <p:spTree>
      <p:nvGrpSpPr>
        <p:cNvPr id="2475" name="Shape 2475"/>
        <p:cNvGrpSpPr/>
        <p:nvPr/>
      </p:nvGrpSpPr>
      <p:grpSpPr>
        <a:xfrm>
          <a:off x="0" y="0"/>
          <a:ext cx="0" cy="0"/>
          <a:chOff x="0" y="0"/>
          <a:chExt cx="0" cy="0"/>
        </a:xfrm>
      </p:grpSpPr>
      <p:sp>
        <p:nvSpPr>
          <p:cNvPr id="2476" name="Google Shape;2476;p127"/>
          <p:cNvSpPr txBox="1"/>
          <p:nvPr>
            <p:ph type="title"/>
          </p:nvPr>
        </p:nvSpPr>
        <p:spPr>
          <a:xfrm>
            <a:off x="280416" y="268224"/>
            <a:ext cx="5522976" cy="572617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accent2"/>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477" name="Google Shape;2477;p127"/>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2478" name="Google Shape;2478;p127"/>
          <p:cNvPicPr preferRelativeResize="0"/>
          <p:nvPr/>
        </p:nvPicPr>
        <p:blipFill rotWithShape="1">
          <a:blip r:embed="rId2">
            <a:alphaModFix/>
          </a:blip>
          <a:srcRect b="0" l="0" r="0" t="0"/>
          <a:stretch/>
        </p:blipFill>
        <p:spPr>
          <a:xfrm>
            <a:off x="11191753" y="6273672"/>
            <a:ext cx="695449" cy="277477"/>
          </a:xfrm>
          <a:prstGeom prst="rect">
            <a:avLst/>
          </a:prstGeom>
          <a:noFill/>
          <a:ln>
            <a:noFill/>
          </a:ln>
        </p:spPr>
      </p:pic>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image 1">
  <p:cSld name="cover, image 1">
    <p:spTree>
      <p:nvGrpSpPr>
        <p:cNvPr id="2479" name="Shape 2479"/>
        <p:cNvGrpSpPr/>
        <p:nvPr/>
      </p:nvGrpSpPr>
      <p:grpSpPr>
        <a:xfrm>
          <a:off x="0" y="0"/>
          <a:ext cx="0" cy="0"/>
          <a:chOff x="0" y="0"/>
          <a:chExt cx="0" cy="0"/>
        </a:xfrm>
      </p:grpSpPr>
      <p:pic>
        <p:nvPicPr>
          <p:cNvPr id="2480" name="Google Shape;2480;p128"/>
          <p:cNvPicPr preferRelativeResize="0"/>
          <p:nvPr/>
        </p:nvPicPr>
        <p:blipFill rotWithShape="1">
          <a:blip r:embed="rId2">
            <a:alphaModFix/>
          </a:blip>
          <a:srcRect b="0" l="0" r="0" t="0"/>
          <a:stretch/>
        </p:blipFill>
        <p:spPr>
          <a:xfrm>
            <a:off x="6968" y="610"/>
            <a:ext cx="12178064" cy="6856780"/>
          </a:xfrm>
          <a:prstGeom prst="rect">
            <a:avLst/>
          </a:prstGeom>
          <a:noFill/>
          <a:ln>
            <a:noFill/>
          </a:ln>
        </p:spPr>
      </p:pic>
      <p:sp>
        <p:nvSpPr>
          <p:cNvPr id="2481" name="Google Shape;2481;p128"/>
          <p:cNvSpPr txBox="1"/>
          <p:nvPr>
            <p:ph type="title"/>
          </p:nvPr>
        </p:nvSpPr>
        <p:spPr>
          <a:xfrm>
            <a:off x="280416" y="268224"/>
            <a:ext cx="5522976" cy="572617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accen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482" name="Google Shape;2482;p128"/>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2483" name="Google Shape;2483;p128"/>
          <p:cNvPicPr preferRelativeResize="0"/>
          <p:nvPr/>
        </p:nvPicPr>
        <p:blipFill rotWithShape="1">
          <a:blip r:embed="rId3">
            <a:alphaModFix/>
          </a:blip>
          <a:srcRect b="0" l="0" r="0" t="0"/>
          <a:stretch/>
        </p:blipFill>
        <p:spPr>
          <a:xfrm>
            <a:off x="11191753" y="6273672"/>
            <a:ext cx="695449" cy="277477"/>
          </a:xfrm>
          <a:prstGeom prst="rect">
            <a:avLst/>
          </a:prstGeom>
          <a:noFill/>
          <a:ln>
            <a:noFill/>
          </a:ln>
        </p:spPr>
      </p:pic>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image 2">
  <p:cSld name="cover, image 2">
    <p:spTree>
      <p:nvGrpSpPr>
        <p:cNvPr id="2484" name="Shape 2484"/>
        <p:cNvGrpSpPr/>
        <p:nvPr/>
      </p:nvGrpSpPr>
      <p:grpSpPr>
        <a:xfrm>
          <a:off x="0" y="0"/>
          <a:ext cx="0" cy="0"/>
          <a:chOff x="0" y="0"/>
          <a:chExt cx="0" cy="0"/>
        </a:xfrm>
      </p:grpSpPr>
      <p:pic>
        <p:nvPicPr>
          <p:cNvPr id="2485" name="Google Shape;2485;p129"/>
          <p:cNvPicPr preferRelativeResize="0"/>
          <p:nvPr/>
        </p:nvPicPr>
        <p:blipFill rotWithShape="1">
          <a:blip r:embed="rId2">
            <a:alphaModFix/>
          </a:blip>
          <a:srcRect b="0" l="0" r="0" t="0"/>
          <a:stretch/>
        </p:blipFill>
        <p:spPr>
          <a:xfrm>
            <a:off x="6968" y="610"/>
            <a:ext cx="12178064" cy="6856779"/>
          </a:xfrm>
          <a:prstGeom prst="rect">
            <a:avLst/>
          </a:prstGeom>
          <a:noFill/>
          <a:ln>
            <a:noFill/>
          </a:ln>
        </p:spPr>
      </p:pic>
      <p:sp>
        <p:nvSpPr>
          <p:cNvPr id="2486" name="Google Shape;2486;p129"/>
          <p:cNvSpPr txBox="1"/>
          <p:nvPr>
            <p:ph type="title"/>
          </p:nvPr>
        </p:nvSpPr>
        <p:spPr>
          <a:xfrm>
            <a:off x="280416" y="268224"/>
            <a:ext cx="5522976" cy="572617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accen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487" name="Google Shape;2487;p129"/>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2488" name="Google Shape;2488;p129"/>
          <p:cNvPicPr preferRelativeResize="0"/>
          <p:nvPr/>
        </p:nvPicPr>
        <p:blipFill rotWithShape="1">
          <a:blip r:embed="rId3">
            <a:alphaModFix/>
          </a:blip>
          <a:srcRect b="0" l="0" r="0" t="0"/>
          <a:stretch/>
        </p:blipFill>
        <p:spPr>
          <a:xfrm>
            <a:off x="11191753" y="6273672"/>
            <a:ext cx="695449" cy="277477"/>
          </a:xfrm>
          <a:prstGeom prst="rect">
            <a:avLst/>
          </a:prstGeom>
          <a:noFill/>
          <a:ln>
            <a:noFill/>
          </a:ln>
        </p:spPr>
      </p:pic>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image 3">
  <p:cSld name="cover, image 3">
    <p:spTree>
      <p:nvGrpSpPr>
        <p:cNvPr id="2489" name="Shape 2489"/>
        <p:cNvGrpSpPr/>
        <p:nvPr/>
      </p:nvGrpSpPr>
      <p:grpSpPr>
        <a:xfrm>
          <a:off x="0" y="0"/>
          <a:ext cx="0" cy="0"/>
          <a:chOff x="0" y="0"/>
          <a:chExt cx="0" cy="0"/>
        </a:xfrm>
      </p:grpSpPr>
      <p:pic>
        <p:nvPicPr>
          <p:cNvPr id="2490" name="Google Shape;2490;p130"/>
          <p:cNvPicPr preferRelativeResize="0"/>
          <p:nvPr/>
        </p:nvPicPr>
        <p:blipFill rotWithShape="1">
          <a:blip r:embed="rId2">
            <a:alphaModFix/>
          </a:blip>
          <a:srcRect b="0" l="0" r="0" t="0"/>
          <a:stretch/>
        </p:blipFill>
        <p:spPr>
          <a:xfrm>
            <a:off x="6971" y="610"/>
            <a:ext cx="12178061" cy="6856779"/>
          </a:xfrm>
          <a:prstGeom prst="rect">
            <a:avLst/>
          </a:prstGeom>
          <a:noFill/>
          <a:ln>
            <a:noFill/>
          </a:ln>
        </p:spPr>
      </p:pic>
      <p:sp>
        <p:nvSpPr>
          <p:cNvPr id="2491" name="Google Shape;2491;p130"/>
          <p:cNvSpPr txBox="1"/>
          <p:nvPr>
            <p:ph type="title"/>
          </p:nvPr>
        </p:nvSpPr>
        <p:spPr>
          <a:xfrm>
            <a:off x="280416" y="268224"/>
            <a:ext cx="5522976" cy="572617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accen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492" name="Google Shape;2492;p130"/>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2493" name="Google Shape;2493;p130"/>
          <p:cNvPicPr preferRelativeResize="0"/>
          <p:nvPr/>
        </p:nvPicPr>
        <p:blipFill rotWithShape="1">
          <a:blip r:embed="rId3">
            <a:alphaModFix/>
          </a:blip>
          <a:srcRect b="0" l="0" r="0" t="0"/>
          <a:stretch/>
        </p:blipFill>
        <p:spPr>
          <a:xfrm>
            <a:off x="11191753" y="6273672"/>
            <a:ext cx="695449" cy="277477"/>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image 4">
  <p:cSld name="cover, image 4">
    <p:spTree>
      <p:nvGrpSpPr>
        <p:cNvPr id="2494" name="Shape 2494"/>
        <p:cNvGrpSpPr/>
        <p:nvPr/>
      </p:nvGrpSpPr>
      <p:grpSpPr>
        <a:xfrm>
          <a:off x="0" y="0"/>
          <a:ext cx="0" cy="0"/>
          <a:chOff x="0" y="0"/>
          <a:chExt cx="0" cy="0"/>
        </a:xfrm>
      </p:grpSpPr>
      <p:pic>
        <p:nvPicPr>
          <p:cNvPr id="2495" name="Google Shape;2495;p131"/>
          <p:cNvPicPr preferRelativeResize="0"/>
          <p:nvPr/>
        </p:nvPicPr>
        <p:blipFill rotWithShape="1">
          <a:blip r:embed="rId2">
            <a:alphaModFix/>
          </a:blip>
          <a:srcRect b="0" l="0" r="0" t="0"/>
          <a:stretch/>
        </p:blipFill>
        <p:spPr>
          <a:xfrm>
            <a:off x="6971" y="611"/>
            <a:ext cx="12178061" cy="6856777"/>
          </a:xfrm>
          <a:prstGeom prst="rect">
            <a:avLst/>
          </a:prstGeom>
          <a:noFill/>
          <a:ln>
            <a:noFill/>
          </a:ln>
        </p:spPr>
      </p:pic>
      <p:sp>
        <p:nvSpPr>
          <p:cNvPr id="2496" name="Google Shape;2496;p131"/>
          <p:cNvSpPr txBox="1"/>
          <p:nvPr>
            <p:ph type="title"/>
          </p:nvPr>
        </p:nvSpPr>
        <p:spPr>
          <a:xfrm>
            <a:off x="280416" y="268224"/>
            <a:ext cx="5522976" cy="572617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accen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497" name="Google Shape;2497;p131"/>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2498" name="Google Shape;2498;p131"/>
          <p:cNvPicPr preferRelativeResize="0"/>
          <p:nvPr/>
        </p:nvPicPr>
        <p:blipFill rotWithShape="1">
          <a:blip r:embed="rId3">
            <a:alphaModFix/>
          </a:blip>
          <a:srcRect b="0" l="0" r="0" t="0"/>
          <a:stretch/>
        </p:blipFill>
        <p:spPr>
          <a:xfrm>
            <a:off x="11191753" y="6273672"/>
            <a:ext cx="695449" cy="277477"/>
          </a:xfrm>
          <a:prstGeom prst="rect">
            <a:avLst/>
          </a:prstGeom>
          <a:noFill/>
          <a:ln>
            <a:noFill/>
          </a:ln>
        </p:spPr>
      </p:pic>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image 5">
  <p:cSld name="cover, image 5">
    <p:spTree>
      <p:nvGrpSpPr>
        <p:cNvPr id="2499" name="Shape 2499"/>
        <p:cNvGrpSpPr/>
        <p:nvPr/>
      </p:nvGrpSpPr>
      <p:grpSpPr>
        <a:xfrm>
          <a:off x="0" y="0"/>
          <a:ext cx="0" cy="0"/>
          <a:chOff x="0" y="0"/>
          <a:chExt cx="0" cy="0"/>
        </a:xfrm>
      </p:grpSpPr>
      <p:pic>
        <p:nvPicPr>
          <p:cNvPr id="2500" name="Google Shape;2500;p132"/>
          <p:cNvPicPr preferRelativeResize="0"/>
          <p:nvPr/>
        </p:nvPicPr>
        <p:blipFill rotWithShape="1">
          <a:blip r:embed="rId2">
            <a:alphaModFix/>
          </a:blip>
          <a:srcRect b="0" l="0" r="0" t="0"/>
          <a:stretch/>
        </p:blipFill>
        <p:spPr>
          <a:xfrm>
            <a:off x="0" y="1"/>
            <a:ext cx="12192000" cy="6864627"/>
          </a:xfrm>
          <a:prstGeom prst="rect">
            <a:avLst/>
          </a:prstGeom>
          <a:noFill/>
          <a:ln>
            <a:noFill/>
          </a:ln>
        </p:spPr>
      </p:pic>
      <p:sp>
        <p:nvSpPr>
          <p:cNvPr id="2501" name="Google Shape;2501;p132"/>
          <p:cNvSpPr txBox="1"/>
          <p:nvPr>
            <p:ph type="title"/>
          </p:nvPr>
        </p:nvSpPr>
        <p:spPr>
          <a:xfrm>
            <a:off x="280416" y="268224"/>
            <a:ext cx="5522976" cy="572617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accen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502" name="Google Shape;2502;p132"/>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2503" name="Google Shape;2503;p132"/>
          <p:cNvPicPr preferRelativeResize="0"/>
          <p:nvPr/>
        </p:nvPicPr>
        <p:blipFill rotWithShape="1">
          <a:blip r:embed="rId3">
            <a:alphaModFix/>
          </a:blip>
          <a:srcRect b="0" l="0" r="0" t="0"/>
          <a:stretch/>
        </p:blipFill>
        <p:spPr>
          <a:xfrm>
            <a:off x="11191753" y="6273672"/>
            <a:ext cx="695449" cy="277477"/>
          </a:xfrm>
          <a:prstGeom prst="rect">
            <a:avLst/>
          </a:prstGeom>
          <a:noFill/>
          <a:ln>
            <a:noFill/>
          </a:ln>
        </p:spPr>
      </p:pic>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image 6">
  <p:cSld name="cover, image 6">
    <p:spTree>
      <p:nvGrpSpPr>
        <p:cNvPr id="2504" name="Shape 2504"/>
        <p:cNvGrpSpPr/>
        <p:nvPr/>
      </p:nvGrpSpPr>
      <p:grpSpPr>
        <a:xfrm>
          <a:off x="0" y="0"/>
          <a:ext cx="0" cy="0"/>
          <a:chOff x="0" y="0"/>
          <a:chExt cx="0" cy="0"/>
        </a:xfrm>
      </p:grpSpPr>
      <p:pic>
        <p:nvPicPr>
          <p:cNvPr id="2505" name="Google Shape;2505;p133"/>
          <p:cNvPicPr preferRelativeResize="0"/>
          <p:nvPr/>
        </p:nvPicPr>
        <p:blipFill rotWithShape="1">
          <a:blip r:embed="rId2">
            <a:alphaModFix/>
          </a:blip>
          <a:srcRect b="0" l="0" r="0" t="0"/>
          <a:stretch/>
        </p:blipFill>
        <p:spPr>
          <a:xfrm>
            <a:off x="14916" y="5080"/>
            <a:ext cx="12171208" cy="6852920"/>
          </a:xfrm>
          <a:prstGeom prst="rect">
            <a:avLst/>
          </a:prstGeom>
          <a:noFill/>
          <a:ln>
            <a:noFill/>
          </a:ln>
        </p:spPr>
      </p:pic>
      <p:sp>
        <p:nvSpPr>
          <p:cNvPr id="2506" name="Google Shape;2506;p133"/>
          <p:cNvSpPr txBox="1"/>
          <p:nvPr>
            <p:ph type="title"/>
          </p:nvPr>
        </p:nvSpPr>
        <p:spPr>
          <a:xfrm>
            <a:off x="280416" y="268224"/>
            <a:ext cx="5522976" cy="572617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accen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507" name="Google Shape;2507;p133"/>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2508" name="Google Shape;2508;p133"/>
          <p:cNvPicPr preferRelativeResize="0"/>
          <p:nvPr/>
        </p:nvPicPr>
        <p:blipFill rotWithShape="1">
          <a:blip r:embed="rId3">
            <a:alphaModFix/>
          </a:blip>
          <a:srcRect b="0" l="0" r="0" t="0"/>
          <a:stretch/>
        </p:blipFill>
        <p:spPr>
          <a:xfrm>
            <a:off x="11191753" y="6273672"/>
            <a:ext cx="695449" cy="277477"/>
          </a:xfrm>
          <a:prstGeom prst="rect">
            <a:avLst/>
          </a:prstGeom>
          <a:noFill/>
          <a:ln>
            <a:noFill/>
          </a:ln>
        </p:spPr>
      </p:pic>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image 7">
  <p:cSld name="cover, image 7">
    <p:spTree>
      <p:nvGrpSpPr>
        <p:cNvPr id="2509" name="Shape 2509"/>
        <p:cNvGrpSpPr/>
        <p:nvPr/>
      </p:nvGrpSpPr>
      <p:grpSpPr>
        <a:xfrm>
          <a:off x="0" y="0"/>
          <a:ext cx="0" cy="0"/>
          <a:chOff x="0" y="0"/>
          <a:chExt cx="0" cy="0"/>
        </a:xfrm>
      </p:grpSpPr>
      <p:pic>
        <p:nvPicPr>
          <p:cNvPr id="2510" name="Google Shape;2510;p134"/>
          <p:cNvPicPr preferRelativeResize="0"/>
          <p:nvPr/>
        </p:nvPicPr>
        <p:blipFill rotWithShape="1">
          <a:blip r:embed="rId2">
            <a:alphaModFix/>
          </a:blip>
          <a:srcRect b="0" l="0" r="0" t="0"/>
          <a:stretch/>
        </p:blipFill>
        <p:spPr>
          <a:xfrm>
            <a:off x="6970" y="611"/>
            <a:ext cx="12178060" cy="6856777"/>
          </a:xfrm>
          <a:prstGeom prst="rect">
            <a:avLst/>
          </a:prstGeom>
          <a:noFill/>
          <a:ln>
            <a:noFill/>
          </a:ln>
        </p:spPr>
      </p:pic>
      <p:sp>
        <p:nvSpPr>
          <p:cNvPr id="2511" name="Google Shape;2511;p134"/>
          <p:cNvSpPr txBox="1"/>
          <p:nvPr>
            <p:ph type="title"/>
          </p:nvPr>
        </p:nvSpPr>
        <p:spPr>
          <a:xfrm>
            <a:off x="280416" y="268224"/>
            <a:ext cx="5522976" cy="572617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1400"/>
              <a:buNone/>
              <a:defRPr>
                <a:solidFill>
                  <a:schemeClr val="accent1"/>
                </a:solidFill>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512" name="Google Shape;2512;p134"/>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Clr>
                <a:schemeClr val="lt1"/>
              </a:buClr>
              <a:buSzPts val="800"/>
              <a:buFont typeface="IBM Plex Sans"/>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2513" name="Google Shape;2513;p134"/>
          <p:cNvPicPr preferRelativeResize="0"/>
          <p:nvPr/>
        </p:nvPicPr>
        <p:blipFill rotWithShape="1">
          <a:blip r:embed="rId3">
            <a:alphaModFix/>
          </a:blip>
          <a:srcRect b="0" l="0" r="0" t="0"/>
          <a:stretch/>
        </p:blipFill>
        <p:spPr>
          <a:xfrm>
            <a:off x="11191753" y="6273672"/>
            <a:ext cx="695449" cy="277477"/>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theme" Target="../theme/theme4.xml"/><Relationship Id="rId50" Type="http://schemas.openxmlformats.org/officeDocument/2006/relationships/slideLayout" Target="../slideLayouts/slideLayout5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slideLayout" Target="../slideLayouts/slideLayout52.xml"/><Relationship Id="rId3" Type="http://schemas.openxmlformats.org/officeDocument/2006/relationships/slideLayout" Target="../slideLayouts/slideLayout53.xml"/><Relationship Id="rId4" Type="http://schemas.openxmlformats.org/officeDocument/2006/relationships/slideLayout" Target="../slideLayouts/slideLayout54.xml"/><Relationship Id="rId5" Type="http://schemas.openxmlformats.org/officeDocument/2006/relationships/slideLayout" Target="../slideLayouts/slideLayout55.xml"/><Relationship Id="rId6" Type="http://schemas.openxmlformats.org/officeDocument/2006/relationships/slideLayout" Target="../slideLayouts/slideLayout56.xml"/><Relationship Id="rId7" Type="http://schemas.openxmlformats.org/officeDocument/2006/relationships/theme" Target="../theme/theme1.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slideLayout" Target="../slideLayouts/slideLayout58.xml"/><Relationship Id="rId3" Type="http://schemas.openxmlformats.org/officeDocument/2006/relationships/slideLayout" Target="../slideLayouts/slideLayout59.xml"/><Relationship Id="rId4" Type="http://schemas.openxmlformats.org/officeDocument/2006/relationships/slideLayout" Target="../slideLayouts/slideLayout60.xml"/><Relationship Id="rId9" Type="http://schemas.openxmlformats.org/officeDocument/2006/relationships/slideLayout" Target="../slideLayouts/slideLayout65.xml"/><Relationship Id="rId5" Type="http://schemas.openxmlformats.org/officeDocument/2006/relationships/slideLayout" Target="../slideLayouts/slideLayout61.xml"/><Relationship Id="rId6" Type="http://schemas.openxmlformats.org/officeDocument/2006/relationships/slideLayout" Target="../slideLayouts/slideLayout62.xml"/><Relationship Id="rId7" Type="http://schemas.openxmlformats.org/officeDocument/2006/relationships/slideLayout" Target="../slideLayouts/slideLayout63.xml"/><Relationship Id="rId8" Type="http://schemas.openxmlformats.org/officeDocument/2006/relationships/slideLayout" Target="../slideLayouts/slideLayout64.xml"/><Relationship Id="rId31" Type="http://schemas.openxmlformats.org/officeDocument/2006/relationships/slideLayout" Target="../slideLayouts/slideLayout87.xml"/><Relationship Id="rId30" Type="http://schemas.openxmlformats.org/officeDocument/2006/relationships/slideLayout" Target="../slideLayouts/slideLayout86.xml"/><Relationship Id="rId33" Type="http://schemas.openxmlformats.org/officeDocument/2006/relationships/slideLayout" Target="../slideLayouts/slideLayout89.xml"/><Relationship Id="rId32" Type="http://schemas.openxmlformats.org/officeDocument/2006/relationships/slideLayout" Target="../slideLayouts/slideLayout88.xml"/><Relationship Id="rId35" Type="http://schemas.openxmlformats.org/officeDocument/2006/relationships/theme" Target="../theme/theme3.xml"/><Relationship Id="rId34" Type="http://schemas.openxmlformats.org/officeDocument/2006/relationships/slideLayout" Target="../slideLayouts/slideLayout90.xml"/><Relationship Id="rId20" Type="http://schemas.openxmlformats.org/officeDocument/2006/relationships/slideLayout" Target="../slideLayouts/slideLayout76.xml"/><Relationship Id="rId22" Type="http://schemas.openxmlformats.org/officeDocument/2006/relationships/slideLayout" Target="../slideLayouts/slideLayout78.xml"/><Relationship Id="rId21" Type="http://schemas.openxmlformats.org/officeDocument/2006/relationships/slideLayout" Target="../slideLayouts/slideLayout77.xml"/><Relationship Id="rId24" Type="http://schemas.openxmlformats.org/officeDocument/2006/relationships/slideLayout" Target="../slideLayouts/slideLayout80.xml"/><Relationship Id="rId23" Type="http://schemas.openxmlformats.org/officeDocument/2006/relationships/slideLayout" Target="../slideLayouts/slideLayout79.xml"/><Relationship Id="rId26" Type="http://schemas.openxmlformats.org/officeDocument/2006/relationships/slideLayout" Target="../slideLayouts/slideLayout82.xml"/><Relationship Id="rId25" Type="http://schemas.openxmlformats.org/officeDocument/2006/relationships/slideLayout" Target="../slideLayouts/slideLayout81.xml"/><Relationship Id="rId28" Type="http://schemas.openxmlformats.org/officeDocument/2006/relationships/slideLayout" Target="../slideLayouts/slideLayout84.xml"/><Relationship Id="rId27" Type="http://schemas.openxmlformats.org/officeDocument/2006/relationships/slideLayout" Target="../slideLayouts/slideLayout83.xml"/><Relationship Id="rId29" Type="http://schemas.openxmlformats.org/officeDocument/2006/relationships/slideLayout" Target="../slideLayouts/slideLayout85.xml"/><Relationship Id="rId11" Type="http://schemas.openxmlformats.org/officeDocument/2006/relationships/slideLayout" Target="../slideLayouts/slideLayout67.xml"/><Relationship Id="rId10" Type="http://schemas.openxmlformats.org/officeDocument/2006/relationships/slideLayout" Target="../slideLayouts/slideLayout66.xml"/><Relationship Id="rId13" Type="http://schemas.openxmlformats.org/officeDocument/2006/relationships/slideLayout" Target="../slideLayouts/slideLayout69.xml"/><Relationship Id="rId12" Type="http://schemas.openxmlformats.org/officeDocument/2006/relationships/slideLayout" Target="../slideLayouts/slideLayout68.xml"/><Relationship Id="rId15" Type="http://schemas.openxmlformats.org/officeDocument/2006/relationships/slideLayout" Target="../slideLayouts/slideLayout71.xml"/><Relationship Id="rId14" Type="http://schemas.openxmlformats.org/officeDocument/2006/relationships/slideLayout" Target="../slideLayouts/slideLayout70.xml"/><Relationship Id="rId17" Type="http://schemas.openxmlformats.org/officeDocument/2006/relationships/slideLayout" Target="../slideLayouts/slideLayout73.xml"/><Relationship Id="rId16" Type="http://schemas.openxmlformats.org/officeDocument/2006/relationships/slideLayout" Target="../slideLayouts/slideLayout72.xml"/><Relationship Id="rId19" Type="http://schemas.openxmlformats.org/officeDocument/2006/relationships/slideLayout" Target="../slideLayouts/slideLayout75.xml"/><Relationship Id="rId18" Type="http://schemas.openxmlformats.org/officeDocument/2006/relationships/slideLayout" Target="../slideLayouts/slideLayout74.xml"/></Relationships>
</file>

<file path=ppt/slideMasters/_rels/slideMaster4.xml.rels><?xml version="1.0" encoding="UTF-8" standalone="yes"?><Relationships xmlns="http://schemas.openxmlformats.org/package/2006/relationships"><Relationship Id="rId40" Type="http://schemas.openxmlformats.org/officeDocument/2006/relationships/slideLayout" Target="../slideLayouts/slideLayout130.xml"/><Relationship Id="rId42" Type="http://schemas.openxmlformats.org/officeDocument/2006/relationships/slideLayout" Target="../slideLayouts/slideLayout132.xml"/><Relationship Id="rId41" Type="http://schemas.openxmlformats.org/officeDocument/2006/relationships/slideLayout" Target="../slideLayouts/slideLayout131.xml"/><Relationship Id="rId44" Type="http://schemas.openxmlformats.org/officeDocument/2006/relationships/slideLayout" Target="../slideLayouts/slideLayout134.xml"/><Relationship Id="rId43" Type="http://schemas.openxmlformats.org/officeDocument/2006/relationships/slideLayout" Target="../slideLayouts/slideLayout133.xml"/><Relationship Id="rId45" Type="http://schemas.openxmlformats.org/officeDocument/2006/relationships/theme" Target="../theme/theme5.xml"/><Relationship Id="rId1" Type="http://schemas.openxmlformats.org/officeDocument/2006/relationships/slideLayout" Target="../slideLayouts/slideLayout91.xml"/><Relationship Id="rId2" Type="http://schemas.openxmlformats.org/officeDocument/2006/relationships/slideLayout" Target="../slideLayouts/slideLayout92.xml"/><Relationship Id="rId3" Type="http://schemas.openxmlformats.org/officeDocument/2006/relationships/slideLayout" Target="../slideLayouts/slideLayout93.xml"/><Relationship Id="rId4" Type="http://schemas.openxmlformats.org/officeDocument/2006/relationships/slideLayout" Target="../slideLayouts/slideLayout94.xml"/><Relationship Id="rId9" Type="http://schemas.openxmlformats.org/officeDocument/2006/relationships/slideLayout" Target="../slideLayouts/slideLayout99.xml"/><Relationship Id="rId5" Type="http://schemas.openxmlformats.org/officeDocument/2006/relationships/slideLayout" Target="../slideLayouts/slideLayout95.xml"/><Relationship Id="rId6" Type="http://schemas.openxmlformats.org/officeDocument/2006/relationships/slideLayout" Target="../slideLayouts/slideLayout96.xml"/><Relationship Id="rId7" Type="http://schemas.openxmlformats.org/officeDocument/2006/relationships/slideLayout" Target="../slideLayouts/slideLayout97.xml"/><Relationship Id="rId8" Type="http://schemas.openxmlformats.org/officeDocument/2006/relationships/slideLayout" Target="../slideLayouts/slideLayout98.xml"/><Relationship Id="rId31" Type="http://schemas.openxmlformats.org/officeDocument/2006/relationships/slideLayout" Target="../slideLayouts/slideLayout121.xml"/><Relationship Id="rId30" Type="http://schemas.openxmlformats.org/officeDocument/2006/relationships/slideLayout" Target="../slideLayouts/slideLayout120.xml"/><Relationship Id="rId33" Type="http://schemas.openxmlformats.org/officeDocument/2006/relationships/slideLayout" Target="../slideLayouts/slideLayout123.xml"/><Relationship Id="rId32" Type="http://schemas.openxmlformats.org/officeDocument/2006/relationships/slideLayout" Target="../slideLayouts/slideLayout122.xml"/><Relationship Id="rId35" Type="http://schemas.openxmlformats.org/officeDocument/2006/relationships/slideLayout" Target="../slideLayouts/slideLayout125.xml"/><Relationship Id="rId34" Type="http://schemas.openxmlformats.org/officeDocument/2006/relationships/slideLayout" Target="../slideLayouts/slideLayout124.xml"/><Relationship Id="rId37" Type="http://schemas.openxmlformats.org/officeDocument/2006/relationships/slideLayout" Target="../slideLayouts/slideLayout127.xml"/><Relationship Id="rId36" Type="http://schemas.openxmlformats.org/officeDocument/2006/relationships/slideLayout" Target="../slideLayouts/slideLayout126.xml"/><Relationship Id="rId39" Type="http://schemas.openxmlformats.org/officeDocument/2006/relationships/slideLayout" Target="../slideLayouts/slideLayout129.xml"/><Relationship Id="rId38" Type="http://schemas.openxmlformats.org/officeDocument/2006/relationships/slideLayout" Target="../slideLayouts/slideLayout128.xml"/><Relationship Id="rId20" Type="http://schemas.openxmlformats.org/officeDocument/2006/relationships/slideLayout" Target="../slideLayouts/slideLayout110.xml"/><Relationship Id="rId22" Type="http://schemas.openxmlformats.org/officeDocument/2006/relationships/slideLayout" Target="../slideLayouts/slideLayout112.xml"/><Relationship Id="rId21" Type="http://schemas.openxmlformats.org/officeDocument/2006/relationships/slideLayout" Target="../slideLayouts/slideLayout111.xml"/><Relationship Id="rId24" Type="http://schemas.openxmlformats.org/officeDocument/2006/relationships/slideLayout" Target="../slideLayouts/slideLayout114.xml"/><Relationship Id="rId23" Type="http://schemas.openxmlformats.org/officeDocument/2006/relationships/slideLayout" Target="../slideLayouts/slideLayout113.xml"/><Relationship Id="rId26" Type="http://schemas.openxmlformats.org/officeDocument/2006/relationships/slideLayout" Target="../slideLayouts/slideLayout116.xml"/><Relationship Id="rId25" Type="http://schemas.openxmlformats.org/officeDocument/2006/relationships/slideLayout" Target="../slideLayouts/slideLayout115.xml"/><Relationship Id="rId28" Type="http://schemas.openxmlformats.org/officeDocument/2006/relationships/slideLayout" Target="../slideLayouts/slideLayout118.xml"/><Relationship Id="rId27" Type="http://schemas.openxmlformats.org/officeDocument/2006/relationships/slideLayout" Target="../slideLayouts/slideLayout117.xml"/><Relationship Id="rId29" Type="http://schemas.openxmlformats.org/officeDocument/2006/relationships/slideLayout" Target="../slideLayouts/slideLayout119.xml"/><Relationship Id="rId11" Type="http://schemas.openxmlformats.org/officeDocument/2006/relationships/slideLayout" Target="../slideLayouts/slideLayout101.xml"/><Relationship Id="rId10" Type="http://schemas.openxmlformats.org/officeDocument/2006/relationships/slideLayout" Target="../slideLayouts/slideLayout100.xml"/><Relationship Id="rId13" Type="http://schemas.openxmlformats.org/officeDocument/2006/relationships/slideLayout" Target="../slideLayouts/slideLayout103.xml"/><Relationship Id="rId12" Type="http://schemas.openxmlformats.org/officeDocument/2006/relationships/slideLayout" Target="../slideLayouts/slideLayout102.xml"/><Relationship Id="rId15" Type="http://schemas.openxmlformats.org/officeDocument/2006/relationships/slideLayout" Target="../slideLayouts/slideLayout105.xml"/><Relationship Id="rId14" Type="http://schemas.openxmlformats.org/officeDocument/2006/relationships/slideLayout" Target="../slideLayouts/slideLayout104.xml"/><Relationship Id="rId17" Type="http://schemas.openxmlformats.org/officeDocument/2006/relationships/slideLayout" Target="../slideLayouts/slideLayout107.xml"/><Relationship Id="rId16" Type="http://schemas.openxmlformats.org/officeDocument/2006/relationships/slideLayout" Target="../slideLayouts/slideLayout106.xml"/><Relationship Id="rId19" Type="http://schemas.openxmlformats.org/officeDocument/2006/relationships/slideLayout" Target="../slideLayouts/slideLayout109.xml"/><Relationship Id="rId18" Type="http://schemas.openxmlformats.org/officeDocument/2006/relationships/slideLayout" Target="../slideLayouts/slideLayout108.xml"/></Relationships>
</file>

<file path=ppt/slideMasters/_rels/slideMaster5.xml.rels><?xml version="1.0" encoding="UTF-8" standalone="yes"?><Relationships xmlns="http://schemas.openxmlformats.org/package/2006/relationships"><Relationship Id="rId40" Type="http://schemas.openxmlformats.org/officeDocument/2006/relationships/slideLayout" Target="../slideLayouts/slideLayout174.xml"/><Relationship Id="rId42" Type="http://schemas.openxmlformats.org/officeDocument/2006/relationships/slideLayout" Target="../slideLayouts/slideLayout176.xml"/><Relationship Id="rId41" Type="http://schemas.openxmlformats.org/officeDocument/2006/relationships/slideLayout" Target="../slideLayouts/slideLayout175.xml"/><Relationship Id="rId44" Type="http://schemas.openxmlformats.org/officeDocument/2006/relationships/slideLayout" Target="../slideLayouts/slideLayout178.xml"/><Relationship Id="rId43" Type="http://schemas.openxmlformats.org/officeDocument/2006/relationships/slideLayout" Target="../slideLayouts/slideLayout177.xml"/><Relationship Id="rId46" Type="http://schemas.openxmlformats.org/officeDocument/2006/relationships/slideLayout" Target="../slideLayouts/slideLayout180.xml"/><Relationship Id="rId45" Type="http://schemas.openxmlformats.org/officeDocument/2006/relationships/slideLayout" Target="../slideLayouts/slideLayout179.xml"/><Relationship Id="rId1" Type="http://schemas.openxmlformats.org/officeDocument/2006/relationships/slideLayout" Target="../slideLayouts/slideLayout135.xml"/><Relationship Id="rId2" Type="http://schemas.openxmlformats.org/officeDocument/2006/relationships/slideLayout" Target="../slideLayouts/slideLayout136.xml"/><Relationship Id="rId3" Type="http://schemas.openxmlformats.org/officeDocument/2006/relationships/slideLayout" Target="../slideLayouts/slideLayout137.xml"/><Relationship Id="rId4" Type="http://schemas.openxmlformats.org/officeDocument/2006/relationships/slideLayout" Target="../slideLayouts/slideLayout138.xml"/><Relationship Id="rId9" Type="http://schemas.openxmlformats.org/officeDocument/2006/relationships/slideLayout" Target="../slideLayouts/slideLayout143.xml"/><Relationship Id="rId48" Type="http://schemas.openxmlformats.org/officeDocument/2006/relationships/theme" Target="../theme/theme2.xml"/><Relationship Id="rId47" Type="http://schemas.openxmlformats.org/officeDocument/2006/relationships/slideLayout" Target="../slideLayouts/slideLayout181.xml"/><Relationship Id="rId5" Type="http://schemas.openxmlformats.org/officeDocument/2006/relationships/slideLayout" Target="../slideLayouts/slideLayout139.xml"/><Relationship Id="rId6" Type="http://schemas.openxmlformats.org/officeDocument/2006/relationships/slideLayout" Target="../slideLayouts/slideLayout140.xml"/><Relationship Id="rId7" Type="http://schemas.openxmlformats.org/officeDocument/2006/relationships/slideLayout" Target="../slideLayouts/slideLayout141.xml"/><Relationship Id="rId8" Type="http://schemas.openxmlformats.org/officeDocument/2006/relationships/slideLayout" Target="../slideLayouts/slideLayout142.xml"/><Relationship Id="rId31" Type="http://schemas.openxmlformats.org/officeDocument/2006/relationships/slideLayout" Target="../slideLayouts/slideLayout165.xml"/><Relationship Id="rId30" Type="http://schemas.openxmlformats.org/officeDocument/2006/relationships/slideLayout" Target="../slideLayouts/slideLayout164.xml"/><Relationship Id="rId33" Type="http://schemas.openxmlformats.org/officeDocument/2006/relationships/slideLayout" Target="../slideLayouts/slideLayout167.xml"/><Relationship Id="rId32" Type="http://schemas.openxmlformats.org/officeDocument/2006/relationships/slideLayout" Target="../slideLayouts/slideLayout166.xml"/><Relationship Id="rId35" Type="http://schemas.openxmlformats.org/officeDocument/2006/relationships/slideLayout" Target="../slideLayouts/slideLayout169.xml"/><Relationship Id="rId34" Type="http://schemas.openxmlformats.org/officeDocument/2006/relationships/slideLayout" Target="../slideLayouts/slideLayout168.xml"/><Relationship Id="rId37" Type="http://schemas.openxmlformats.org/officeDocument/2006/relationships/slideLayout" Target="../slideLayouts/slideLayout171.xml"/><Relationship Id="rId36" Type="http://schemas.openxmlformats.org/officeDocument/2006/relationships/slideLayout" Target="../slideLayouts/slideLayout170.xml"/><Relationship Id="rId39" Type="http://schemas.openxmlformats.org/officeDocument/2006/relationships/slideLayout" Target="../slideLayouts/slideLayout173.xml"/><Relationship Id="rId38" Type="http://schemas.openxmlformats.org/officeDocument/2006/relationships/slideLayout" Target="../slideLayouts/slideLayout172.xml"/><Relationship Id="rId20" Type="http://schemas.openxmlformats.org/officeDocument/2006/relationships/slideLayout" Target="../slideLayouts/slideLayout154.xml"/><Relationship Id="rId22" Type="http://schemas.openxmlformats.org/officeDocument/2006/relationships/slideLayout" Target="../slideLayouts/slideLayout156.xml"/><Relationship Id="rId21" Type="http://schemas.openxmlformats.org/officeDocument/2006/relationships/slideLayout" Target="../slideLayouts/slideLayout155.xml"/><Relationship Id="rId24" Type="http://schemas.openxmlformats.org/officeDocument/2006/relationships/slideLayout" Target="../slideLayouts/slideLayout158.xml"/><Relationship Id="rId23" Type="http://schemas.openxmlformats.org/officeDocument/2006/relationships/slideLayout" Target="../slideLayouts/slideLayout157.xml"/><Relationship Id="rId26" Type="http://schemas.openxmlformats.org/officeDocument/2006/relationships/slideLayout" Target="../slideLayouts/slideLayout160.xml"/><Relationship Id="rId25" Type="http://schemas.openxmlformats.org/officeDocument/2006/relationships/slideLayout" Target="../slideLayouts/slideLayout159.xml"/><Relationship Id="rId28" Type="http://schemas.openxmlformats.org/officeDocument/2006/relationships/slideLayout" Target="../slideLayouts/slideLayout162.xml"/><Relationship Id="rId27" Type="http://schemas.openxmlformats.org/officeDocument/2006/relationships/slideLayout" Target="../slideLayouts/slideLayout161.xml"/><Relationship Id="rId29" Type="http://schemas.openxmlformats.org/officeDocument/2006/relationships/slideLayout" Target="../slideLayouts/slideLayout163.xml"/><Relationship Id="rId11" Type="http://schemas.openxmlformats.org/officeDocument/2006/relationships/slideLayout" Target="../slideLayouts/slideLayout145.xml"/><Relationship Id="rId10" Type="http://schemas.openxmlformats.org/officeDocument/2006/relationships/slideLayout" Target="../slideLayouts/slideLayout144.xml"/><Relationship Id="rId13" Type="http://schemas.openxmlformats.org/officeDocument/2006/relationships/slideLayout" Target="../slideLayouts/slideLayout147.xml"/><Relationship Id="rId12" Type="http://schemas.openxmlformats.org/officeDocument/2006/relationships/slideLayout" Target="../slideLayouts/slideLayout146.xml"/><Relationship Id="rId15" Type="http://schemas.openxmlformats.org/officeDocument/2006/relationships/slideLayout" Target="../slideLayouts/slideLayout149.xml"/><Relationship Id="rId14" Type="http://schemas.openxmlformats.org/officeDocument/2006/relationships/slideLayout" Target="../slideLayouts/slideLayout148.xml"/><Relationship Id="rId17" Type="http://schemas.openxmlformats.org/officeDocument/2006/relationships/slideLayout" Target="../slideLayouts/slideLayout151.xml"/><Relationship Id="rId16" Type="http://schemas.openxmlformats.org/officeDocument/2006/relationships/slideLayout" Target="../slideLayouts/slideLayout150.xml"/><Relationship Id="rId19" Type="http://schemas.openxmlformats.org/officeDocument/2006/relationships/slideLayout" Target="../slideLayouts/slideLayout153.xml"/><Relationship Id="rId18" Type="http://schemas.openxmlformats.org/officeDocument/2006/relationships/slideLayout" Target="../slideLayouts/slideLayout15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sp>
        <p:nvSpPr>
          <p:cNvPr id="10" name="Google Shape;10;p30"/>
          <p:cNvSpPr txBox="1"/>
          <p:nvPr>
            <p:ph idx="12" type="sldNum"/>
          </p:nvPr>
        </p:nvSpPr>
        <p:spPr>
          <a:xfrm>
            <a:off x="11769264" y="6469380"/>
            <a:ext cx="135436" cy="123111"/>
          </a:xfrm>
          <a:prstGeom prst="rect">
            <a:avLst/>
          </a:prstGeom>
          <a:noFill/>
          <a:ln>
            <a:noFill/>
          </a:ln>
        </p:spPr>
        <p:txBody>
          <a:bodyPr anchorCtr="0" anchor="b" bIns="0" lIns="0" spcFirstLastPara="1" rIns="0" wrap="square" tIns="0">
            <a:spAutoFit/>
          </a:bodyPr>
          <a:lstStyle>
            <a:lvl1pPr indent="0" lvl="0" marL="0" marR="0" rtl="0" algn="r">
              <a:spcBef>
                <a:spcPts val="0"/>
              </a:spcBef>
              <a:buNone/>
              <a:defRPr b="0" i="0" sz="800" u="none" cap="none" strike="noStrike">
                <a:solidFill>
                  <a:schemeClr val="lt1"/>
                </a:solidFill>
                <a:latin typeface="IBM Plex Sans"/>
                <a:ea typeface="IBM Plex Sans"/>
                <a:cs typeface="IBM Plex Sans"/>
                <a:sym typeface="IBM Plex Sans"/>
              </a:defRPr>
            </a:lvl1pPr>
            <a:lvl2pPr indent="0" lvl="1" marL="0" marR="0" rtl="0" algn="r">
              <a:spcBef>
                <a:spcPts val="0"/>
              </a:spcBef>
              <a:buNone/>
              <a:defRPr b="0" i="0" sz="800" u="none" cap="none" strike="noStrike">
                <a:solidFill>
                  <a:schemeClr val="lt1"/>
                </a:solidFill>
                <a:latin typeface="IBM Plex Sans"/>
                <a:ea typeface="IBM Plex Sans"/>
                <a:cs typeface="IBM Plex Sans"/>
                <a:sym typeface="IBM Plex Sans"/>
              </a:defRPr>
            </a:lvl2pPr>
            <a:lvl3pPr indent="0" lvl="2" marL="0" marR="0" rtl="0" algn="r">
              <a:spcBef>
                <a:spcPts val="0"/>
              </a:spcBef>
              <a:buNone/>
              <a:defRPr b="0" i="0" sz="800" u="none" cap="none" strike="noStrike">
                <a:solidFill>
                  <a:schemeClr val="lt1"/>
                </a:solidFill>
                <a:latin typeface="IBM Plex Sans"/>
                <a:ea typeface="IBM Plex Sans"/>
                <a:cs typeface="IBM Plex Sans"/>
                <a:sym typeface="IBM Plex Sans"/>
              </a:defRPr>
            </a:lvl3pPr>
            <a:lvl4pPr indent="0" lvl="3" marL="0" marR="0" rtl="0" algn="r">
              <a:spcBef>
                <a:spcPts val="0"/>
              </a:spcBef>
              <a:buNone/>
              <a:defRPr b="0" i="0" sz="800" u="none" cap="none" strike="noStrike">
                <a:solidFill>
                  <a:schemeClr val="lt1"/>
                </a:solidFill>
                <a:latin typeface="IBM Plex Sans"/>
                <a:ea typeface="IBM Plex Sans"/>
                <a:cs typeface="IBM Plex Sans"/>
                <a:sym typeface="IBM Plex Sans"/>
              </a:defRPr>
            </a:lvl4pPr>
            <a:lvl5pPr indent="0" lvl="4" marL="0" marR="0" rtl="0" algn="r">
              <a:spcBef>
                <a:spcPts val="0"/>
              </a:spcBef>
              <a:buNone/>
              <a:defRPr b="0" i="0" sz="800" u="none" cap="none" strike="noStrike">
                <a:solidFill>
                  <a:schemeClr val="lt1"/>
                </a:solidFill>
                <a:latin typeface="IBM Plex Sans"/>
                <a:ea typeface="IBM Plex Sans"/>
                <a:cs typeface="IBM Plex Sans"/>
                <a:sym typeface="IBM Plex Sans"/>
              </a:defRPr>
            </a:lvl5pPr>
            <a:lvl6pPr indent="0" lvl="5" marL="0" marR="0" rtl="0" algn="r">
              <a:spcBef>
                <a:spcPts val="0"/>
              </a:spcBef>
              <a:buNone/>
              <a:defRPr b="0" i="0" sz="800" u="none" cap="none" strike="noStrike">
                <a:solidFill>
                  <a:schemeClr val="lt1"/>
                </a:solidFill>
                <a:latin typeface="IBM Plex Sans"/>
                <a:ea typeface="IBM Plex Sans"/>
                <a:cs typeface="IBM Plex Sans"/>
                <a:sym typeface="IBM Plex Sans"/>
              </a:defRPr>
            </a:lvl6pPr>
            <a:lvl7pPr indent="0" lvl="6" marL="0" marR="0" rtl="0" algn="r">
              <a:spcBef>
                <a:spcPts val="0"/>
              </a:spcBef>
              <a:buNone/>
              <a:defRPr b="0" i="0" sz="800" u="none" cap="none" strike="noStrike">
                <a:solidFill>
                  <a:schemeClr val="lt1"/>
                </a:solidFill>
                <a:latin typeface="IBM Plex Sans"/>
                <a:ea typeface="IBM Plex Sans"/>
                <a:cs typeface="IBM Plex Sans"/>
                <a:sym typeface="IBM Plex Sans"/>
              </a:defRPr>
            </a:lvl7pPr>
            <a:lvl8pPr indent="0" lvl="7" marL="0" marR="0" rtl="0" algn="r">
              <a:spcBef>
                <a:spcPts val="0"/>
              </a:spcBef>
              <a:buNone/>
              <a:defRPr b="0" i="0" sz="800" u="none" cap="none" strike="noStrike">
                <a:solidFill>
                  <a:schemeClr val="lt1"/>
                </a:solidFill>
                <a:latin typeface="IBM Plex Sans"/>
                <a:ea typeface="IBM Plex Sans"/>
                <a:cs typeface="IBM Plex Sans"/>
                <a:sym typeface="IBM Plex Sans"/>
              </a:defRPr>
            </a:lvl8pPr>
            <a:lvl9pPr indent="0" lvl="8" marL="0" marR="0" rtl="0" algn="r">
              <a:spcBef>
                <a:spcPts val="0"/>
              </a:spcBef>
              <a:buNone/>
              <a:defRPr b="0" i="0" sz="800" u="none" cap="none" strike="noStrike">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11" name="Google Shape;11;p30"/>
          <p:cNvSpPr txBox="1"/>
          <p:nvPr>
            <p:ph type="title"/>
          </p:nvPr>
        </p:nvSpPr>
        <p:spPr>
          <a:xfrm>
            <a:off x="287300" y="288925"/>
            <a:ext cx="11293592" cy="1325563"/>
          </a:xfrm>
          <a:prstGeom prst="rect">
            <a:avLst/>
          </a:prstGeom>
          <a:noFill/>
          <a:ln>
            <a:noFill/>
          </a:ln>
        </p:spPr>
        <p:txBody>
          <a:bodyPr anchorCtr="0" anchor="t" bIns="0" lIns="0" spcFirstLastPara="1" rIns="0" wrap="square" tIns="0">
            <a:noAutofit/>
          </a:bodyPr>
          <a:lstStyle>
            <a:lvl1pPr lvl="0" marR="0" rtl="0" algn="l">
              <a:lnSpc>
                <a:spcPct val="90000"/>
              </a:lnSpc>
              <a:spcBef>
                <a:spcPts val="0"/>
              </a:spcBef>
              <a:spcAft>
                <a:spcPts val="0"/>
              </a:spcAft>
              <a:buClr>
                <a:schemeClr val="lt2"/>
              </a:buClr>
              <a:buSzPts val="3199"/>
              <a:buFont typeface="IBM Plex Sans Light"/>
              <a:buNone/>
              <a:defRPr b="0" i="0" sz="3199" u="none" cap="none" strike="noStrike">
                <a:solidFill>
                  <a:schemeClr val="lt2"/>
                </a:solidFill>
                <a:latin typeface="IBM Plex Sans Light"/>
                <a:ea typeface="IBM Plex Sans Light"/>
                <a:cs typeface="IBM Plex Sans Light"/>
                <a:sym typeface="IBM Plex Sans Light"/>
              </a:defRPr>
            </a:lvl1pPr>
            <a:lvl2pPr lvl="1" marR="0" rtl="0" algn="l">
              <a:lnSpc>
                <a:spcPct val="90000"/>
              </a:lnSpc>
              <a:spcBef>
                <a:spcPts val="0"/>
              </a:spcBef>
              <a:spcAft>
                <a:spcPts val="0"/>
              </a:spcAft>
              <a:buClr>
                <a:srgbClr val="000000"/>
              </a:buClr>
              <a:buSzPts val="3199"/>
              <a:buFont typeface="IBM Plex Sans Light"/>
              <a:buNone/>
              <a:defRPr b="0" i="0" sz="3199" u="none" cap="none" strike="noStrike">
                <a:solidFill>
                  <a:srgbClr val="000000"/>
                </a:solidFill>
                <a:latin typeface="IBM Plex Sans Light"/>
                <a:ea typeface="IBM Plex Sans Light"/>
                <a:cs typeface="IBM Plex Sans Light"/>
                <a:sym typeface="IBM Plex Sans Light"/>
              </a:defRPr>
            </a:lvl2pPr>
            <a:lvl3pPr lvl="2" marR="0" rtl="0" algn="l">
              <a:lnSpc>
                <a:spcPct val="90000"/>
              </a:lnSpc>
              <a:spcBef>
                <a:spcPts val="0"/>
              </a:spcBef>
              <a:spcAft>
                <a:spcPts val="0"/>
              </a:spcAft>
              <a:buClr>
                <a:srgbClr val="000000"/>
              </a:buClr>
              <a:buSzPts val="3199"/>
              <a:buFont typeface="IBM Plex Sans Light"/>
              <a:buNone/>
              <a:defRPr b="0" i="0" sz="3199" u="none" cap="none" strike="noStrike">
                <a:solidFill>
                  <a:srgbClr val="000000"/>
                </a:solidFill>
                <a:latin typeface="IBM Plex Sans Light"/>
                <a:ea typeface="IBM Plex Sans Light"/>
                <a:cs typeface="IBM Plex Sans Light"/>
                <a:sym typeface="IBM Plex Sans Light"/>
              </a:defRPr>
            </a:lvl3pPr>
            <a:lvl4pPr lvl="3" marR="0" rtl="0" algn="l">
              <a:lnSpc>
                <a:spcPct val="90000"/>
              </a:lnSpc>
              <a:spcBef>
                <a:spcPts val="0"/>
              </a:spcBef>
              <a:spcAft>
                <a:spcPts val="0"/>
              </a:spcAft>
              <a:buClr>
                <a:srgbClr val="000000"/>
              </a:buClr>
              <a:buSzPts val="3199"/>
              <a:buFont typeface="IBM Plex Sans Light"/>
              <a:buNone/>
              <a:defRPr b="0" i="0" sz="3199" u="none" cap="none" strike="noStrike">
                <a:solidFill>
                  <a:srgbClr val="000000"/>
                </a:solidFill>
                <a:latin typeface="IBM Plex Sans Light"/>
                <a:ea typeface="IBM Plex Sans Light"/>
                <a:cs typeface="IBM Plex Sans Light"/>
                <a:sym typeface="IBM Plex Sans Light"/>
              </a:defRPr>
            </a:lvl4pPr>
            <a:lvl5pPr lvl="4" marR="0" rtl="0" algn="l">
              <a:lnSpc>
                <a:spcPct val="90000"/>
              </a:lnSpc>
              <a:spcBef>
                <a:spcPts val="0"/>
              </a:spcBef>
              <a:spcAft>
                <a:spcPts val="0"/>
              </a:spcAft>
              <a:buClr>
                <a:srgbClr val="000000"/>
              </a:buClr>
              <a:buSzPts val="3199"/>
              <a:buFont typeface="IBM Plex Sans Light"/>
              <a:buNone/>
              <a:defRPr b="0" i="0" sz="3199" u="none" cap="none" strike="noStrike">
                <a:solidFill>
                  <a:srgbClr val="000000"/>
                </a:solidFill>
                <a:latin typeface="IBM Plex Sans Light"/>
                <a:ea typeface="IBM Plex Sans Light"/>
                <a:cs typeface="IBM Plex Sans Light"/>
                <a:sym typeface="IBM Plex Sans Light"/>
              </a:defRPr>
            </a:lvl5pPr>
            <a:lvl6pPr lvl="5" marR="0" rtl="0" algn="l">
              <a:lnSpc>
                <a:spcPct val="90000"/>
              </a:lnSpc>
              <a:spcBef>
                <a:spcPts val="0"/>
              </a:spcBef>
              <a:spcAft>
                <a:spcPts val="0"/>
              </a:spcAft>
              <a:buClr>
                <a:srgbClr val="000000"/>
              </a:buClr>
              <a:buSzPts val="3199"/>
              <a:buFont typeface="IBM Plex Sans Light"/>
              <a:buNone/>
              <a:defRPr b="0" i="0" sz="3199" u="none" cap="none" strike="noStrike">
                <a:solidFill>
                  <a:srgbClr val="000000"/>
                </a:solidFill>
                <a:latin typeface="IBM Plex Sans Light"/>
                <a:ea typeface="IBM Plex Sans Light"/>
                <a:cs typeface="IBM Plex Sans Light"/>
                <a:sym typeface="IBM Plex Sans Light"/>
              </a:defRPr>
            </a:lvl6pPr>
            <a:lvl7pPr lvl="6" marR="0" rtl="0" algn="l">
              <a:lnSpc>
                <a:spcPct val="90000"/>
              </a:lnSpc>
              <a:spcBef>
                <a:spcPts val="0"/>
              </a:spcBef>
              <a:spcAft>
                <a:spcPts val="0"/>
              </a:spcAft>
              <a:buClr>
                <a:srgbClr val="000000"/>
              </a:buClr>
              <a:buSzPts val="3199"/>
              <a:buFont typeface="IBM Plex Sans Light"/>
              <a:buNone/>
              <a:defRPr b="0" i="0" sz="3199" u="none" cap="none" strike="noStrike">
                <a:solidFill>
                  <a:srgbClr val="000000"/>
                </a:solidFill>
                <a:latin typeface="IBM Plex Sans Light"/>
                <a:ea typeface="IBM Plex Sans Light"/>
                <a:cs typeface="IBM Plex Sans Light"/>
                <a:sym typeface="IBM Plex Sans Light"/>
              </a:defRPr>
            </a:lvl7pPr>
            <a:lvl8pPr lvl="7" marR="0" rtl="0" algn="l">
              <a:lnSpc>
                <a:spcPct val="90000"/>
              </a:lnSpc>
              <a:spcBef>
                <a:spcPts val="0"/>
              </a:spcBef>
              <a:spcAft>
                <a:spcPts val="0"/>
              </a:spcAft>
              <a:buClr>
                <a:srgbClr val="000000"/>
              </a:buClr>
              <a:buSzPts val="3199"/>
              <a:buFont typeface="IBM Plex Sans Light"/>
              <a:buNone/>
              <a:defRPr b="0" i="0" sz="3199" u="none" cap="none" strike="noStrike">
                <a:solidFill>
                  <a:srgbClr val="000000"/>
                </a:solidFill>
                <a:latin typeface="IBM Plex Sans Light"/>
                <a:ea typeface="IBM Plex Sans Light"/>
                <a:cs typeface="IBM Plex Sans Light"/>
                <a:sym typeface="IBM Plex Sans Light"/>
              </a:defRPr>
            </a:lvl8pPr>
            <a:lvl9pPr lvl="8" marR="0" rtl="0" algn="l">
              <a:lnSpc>
                <a:spcPct val="90000"/>
              </a:lnSpc>
              <a:spcBef>
                <a:spcPts val="0"/>
              </a:spcBef>
              <a:spcAft>
                <a:spcPts val="0"/>
              </a:spcAft>
              <a:buClr>
                <a:srgbClr val="000000"/>
              </a:buClr>
              <a:buSzPts val="3199"/>
              <a:buFont typeface="IBM Plex Sans Light"/>
              <a:buNone/>
              <a:defRPr b="0" i="0" sz="3199" u="none" cap="none" strike="noStrike">
                <a:solidFill>
                  <a:srgbClr val="000000"/>
                </a:solidFill>
                <a:latin typeface="IBM Plex Sans Light"/>
                <a:ea typeface="IBM Plex Sans Light"/>
                <a:cs typeface="IBM Plex Sans Light"/>
                <a:sym typeface="IBM Plex Sans Light"/>
              </a:defRPr>
            </a:lvl9pPr>
          </a:lstStyle>
          <a:p/>
        </p:txBody>
      </p:sp>
      <p:sp>
        <p:nvSpPr>
          <p:cNvPr id="12" name="Google Shape;12;p30"/>
          <p:cNvSpPr txBox="1"/>
          <p:nvPr>
            <p:ph idx="1" type="body"/>
          </p:nvPr>
        </p:nvSpPr>
        <p:spPr>
          <a:xfrm>
            <a:off x="287300" y="1663700"/>
            <a:ext cx="11293592" cy="4334670"/>
          </a:xfrm>
          <a:prstGeom prst="rect">
            <a:avLst/>
          </a:prstGeom>
          <a:noFill/>
          <a:ln>
            <a:noFill/>
          </a:ln>
        </p:spPr>
        <p:txBody>
          <a:bodyPr anchorCtr="0" anchor="t" bIns="0" lIns="0" spcFirstLastPara="1" rIns="0" wrap="square" tIns="0">
            <a:noAutofit/>
          </a:bodyPr>
          <a:lstStyle>
            <a:lvl1pPr indent="-228600" lvl="0" marL="457200" marR="0" rtl="0" algn="l">
              <a:lnSpc>
                <a:spcPct val="110000"/>
              </a:lnSpc>
              <a:spcBef>
                <a:spcPts val="0"/>
              </a:spcBef>
              <a:spcAft>
                <a:spcPts val="0"/>
              </a:spcAft>
              <a:buClr>
                <a:schemeClr val="lt1"/>
              </a:buClr>
              <a:buSzPts val="1800"/>
              <a:buFont typeface="IBM Plex Sans Light"/>
              <a:buNone/>
              <a:defRPr b="0" i="0" sz="1800" u="none" cap="none" strike="noStrike">
                <a:solidFill>
                  <a:schemeClr val="lt1"/>
                </a:solidFill>
                <a:latin typeface="IBM Plex Sans Light"/>
                <a:ea typeface="IBM Plex Sans Light"/>
                <a:cs typeface="IBM Plex Sans Light"/>
                <a:sym typeface="IBM Plex Sans Light"/>
              </a:defRPr>
            </a:lvl1pPr>
            <a:lvl2pPr indent="-342900" lvl="1" marL="914400" marR="0" rtl="0" algn="l">
              <a:lnSpc>
                <a:spcPct val="110000"/>
              </a:lnSpc>
              <a:spcBef>
                <a:spcPts val="0"/>
              </a:spcBef>
              <a:spcAft>
                <a:spcPts val="0"/>
              </a:spcAft>
              <a:buClr>
                <a:schemeClr val="lt1"/>
              </a:buClr>
              <a:buSzPts val="1800"/>
              <a:buFont typeface="IBM Plex Sans Light"/>
              <a:buChar char="–"/>
              <a:defRPr b="0" i="0" sz="1800" u="none" cap="none" strike="noStrike">
                <a:solidFill>
                  <a:schemeClr val="lt1"/>
                </a:solidFill>
                <a:latin typeface="IBM Plex Sans Light"/>
                <a:ea typeface="IBM Plex Sans Light"/>
                <a:cs typeface="IBM Plex Sans Light"/>
                <a:sym typeface="IBM Plex Sans Light"/>
              </a:defRPr>
            </a:lvl2pPr>
            <a:lvl3pPr indent="-342900" lvl="2" marL="1371600" marR="0" rtl="0" algn="l">
              <a:lnSpc>
                <a:spcPct val="110000"/>
              </a:lnSpc>
              <a:spcBef>
                <a:spcPts val="0"/>
              </a:spcBef>
              <a:spcAft>
                <a:spcPts val="0"/>
              </a:spcAft>
              <a:buClr>
                <a:schemeClr val="lt1"/>
              </a:buClr>
              <a:buSzPts val="1800"/>
              <a:buFont typeface="IBM Plex Sans Light"/>
              <a:buChar char="•"/>
              <a:defRPr b="0" i="0" sz="1800" u="none" cap="none" strike="noStrike">
                <a:solidFill>
                  <a:schemeClr val="lt1"/>
                </a:solidFill>
                <a:latin typeface="IBM Plex Sans Light"/>
                <a:ea typeface="IBM Plex Sans Light"/>
                <a:cs typeface="IBM Plex Sans Light"/>
                <a:sym typeface="IBM Plex Sans Light"/>
              </a:defRPr>
            </a:lvl3pPr>
            <a:lvl4pPr indent="-342900" lvl="3" marL="1828800" marR="0" rtl="0" algn="l">
              <a:lnSpc>
                <a:spcPct val="110000"/>
              </a:lnSpc>
              <a:spcBef>
                <a:spcPts val="0"/>
              </a:spcBef>
              <a:spcAft>
                <a:spcPts val="0"/>
              </a:spcAft>
              <a:buClr>
                <a:schemeClr val="lt1"/>
              </a:buClr>
              <a:buSzPts val="1800"/>
              <a:buFont typeface="IBM Plex Sans Light"/>
              <a:buChar char="–"/>
              <a:defRPr b="0" i="0" sz="1800" u="none" cap="none" strike="noStrike">
                <a:solidFill>
                  <a:schemeClr val="lt1"/>
                </a:solidFill>
                <a:latin typeface="IBM Plex Sans Light"/>
                <a:ea typeface="IBM Plex Sans Light"/>
                <a:cs typeface="IBM Plex Sans Light"/>
                <a:sym typeface="IBM Plex Sans Light"/>
              </a:defRPr>
            </a:lvl4pPr>
            <a:lvl5pPr indent="-342900" lvl="4" marL="2286000" marR="0" rtl="0" algn="l">
              <a:lnSpc>
                <a:spcPct val="110000"/>
              </a:lnSpc>
              <a:spcBef>
                <a:spcPts val="1450"/>
              </a:spcBef>
              <a:spcAft>
                <a:spcPts val="0"/>
              </a:spcAft>
              <a:buClr>
                <a:srgbClr val="000000"/>
              </a:buClr>
              <a:buSzPts val="1800"/>
              <a:buFont typeface="Arial"/>
              <a:buChar char="•"/>
              <a:defRPr b="0" i="0" sz="1800" u="none" cap="none" strike="noStrike">
                <a:solidFill>
                  <a:srgbClr val="000000"/>
                </a:solidFill>
                <a:latin typeface="IBM Plex Sans Light"/>
                <a:ea typeface="IBM Plex Sans Light"/>
                <a:cs typeface="IBM Plex Sans Light"/>
                <a:sym typeface="IBM Plex Sans Light"/>
              </a:defRPr>
            </a:lvl5pPr>
            <a:lvl6pPr indent="-342900" lvl="5" marL="2743200" marR="0" rtl="0" algn="l">
              <a:lnSpc>
                <a:spcPct val="100000"/>
              </a:lnSpc>
              <a:spcBef>
                <a:spcPts val="1450"/>
              </a:spcBef>
              <a:spcAft>
                <a:spcPts val="0"/>
              </a:spcAft>
              <a:buClr>
                <a:srgbClr val="000000"/>
              </a:buClr>
              <a:buSzPts val="1800"/>
              <a:buFont typeface="IBM Plex Sans Light"/>
              <a:buChar char="»"/>
              <a:defRPr b="0" i="0" sz="1800" u="none" cap="none" strike="noStrike">
                <a:solidFill>
                  <a:srgbClr val="000000"/>
                </a:solidFill>
                <a:latin typeface="IBM Plex Sans Light"/>
                <a:ea typeface="IBM Plex Sans Light"/>
                <a:cs typeface="IBM Plex Sans Light"/>
                <a:sym typeface="IBM Plex Sans Light"/>
              </a:defRPr>
            </a:lvl6pPr>
            <a:lvl7pPr indent="-342900" lvl="6" marL="3200400" marR="0" rtl="0" algn="l">
              <a:lnSpc>
                <a:spcPct val="100000"/>
              </a:lnSpc>
              <a:spcBef>
                <a:spcPts val="1450"/>
              </a:spcBef>
              <a:spcAft>
                <a:spcPts val="0"/>
              </a:spcAft>
              <a:buClr>
                <a:srgbClr val="000000"/>
              </a:buClr>
              <a:buSzPts val="1800"/>
              <a:buFont typeface="IBM Plex Sans Light"/>
              <a:buChar char="»"/>
              <a:defRPr b="0" i="0" sz="1800" u="none" cap="none" strike="noStrike">
                <a:solidFill>
                  <a:srgbClr val="000000"/>
                </a:solidFill>
                <a:latin typeface="IBM Plex Sans Light"/>
                <a:ea typeface="IBM Plex Sans Light"/>
                <a:cs typeface="IBM Plex Sans Light"/>
                <a:sym typeface="IBM Plex Sans Light"/>
              </a:defRPr>
            </a:lvl7pPr>
            <a:lvl8pPr indent="-342900" lvl="7" marL="3657600" marR="0" rtl="0" algn="l">
              <a:lnSpc>
                <a:spcPct val="100000"/>
              </a:lnSpc>
              <a:spcBef>
                <a:spcPts val="1450"/>
              </a:spcBef>
              <a:spcAft>
                <a:spcPts val="0"/>
              </a:spcAft>
              <a:buClr>
                <a:srgbClr val="000000"/>
              </a:buClr>
              <a:buSzPts val="1800"/>
              <a:buFont typeface="IBM Plex Sans Light"/>
              <a:buChar char="»"/>
              <a:defRPr b="0" i="0" sz="1800" u="none" cap="none" strike="noStrike">
                <a:solidFill>
                  <a:srgbClr val="000000"/>
                </a:solidFill>
                <a:latin typeface="IBM Plex Sans Light"/>
                <a:ea typeface="IBM Plex Sans Light"/>
                <a:cs typeface="IBM Plex Sans Light"/>
                <a:sym typeface="IBM Plex Sans Light"/>
              </a:defRPr>
            </a:lvl8pPr>
            <a:lvl9pPr indent="-342900" lvl="8" marL="4114800" marR="0" rtl="0" algn="l">
              <a:lnSpc>
                <a:spcPct val="100000"/>
              </a:lnSpc>
              <a:spcBef>
                <a:spcPts val="1450"/>
              </a:spcBef>
              <a:spcAft>
                <a:spcPts val="0"/>
              </a:spcAft>
              <a:buClr>
                <a:srgbClr val="000000"/>
              </a:buClr>
              <a:buSzPts val="1800"/>
              <a:buFont typeface="IBM Plex Sans Light"/>
              <a:buChar char="»"/>
              <a:defRPr b="0" i="0" sz="1800" u="none" cap="none" strike="noStrike">
                <a:solidFill>
                  <a:srgbClr val="000000"/>
                </a:solidFill>
                <a:latin typeface="IBM Plex Sans Light"/>
                <a:ea typeface="IBM Plex Sans Light"/>
                <a:cs typeface="IBM Plex Sans Light"/>
                <a:sym typeface="IBM Plex Sans Light"/>
              </a:defRPr>
            </a:lvl9pPr>
          </a:lstStyle>
          <a:p/>
        </p:txBody>
      </p:sp>
      <p:sp>
        <p:nvSpPr>
          <p:cNvPr id="13" name="Google Shape;13;p30"/>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marR="0" rtl="0" algn="l">
              <a:spcBef>
                <a:spcPts val="0"/>
              </a:spcBef>
              <a:spcAft>
                <a:spcPts val="0"/>
              </a:spcAft>
              <a:buSzPts val="1400"/>
              <a:buNone/>
              <a:defRPr b="0" i="0" sz="800" u="none" cap="none" strike="noStrike">
                <a:solidFill>
                  <a:schemeClr val="lt1"/>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4320">
          <p15:clr>
            <a:srgbClr val="0F62FE"/>
          </p15:clr>
        </p15:guide>
        <p15:guide id="2" pos="364">
          <p15:clr>
            <a:srgbClr val="EE5396"/>
          </p15:clr>
        </p15:guide>
        <p15:guide id="3" pos="3840">
          <p15:clr>
            <a:srgbClr val="0F62FE"/>
          </p15:clr>
        </p15:guide>
        <p15:guide id="4" pos="1916">
          <p15:clr>
            <a:srgbClr val="EE5396"/>
          </p15:clr>
        </p15:guide>
        <p15:guide id="5" pos="5756">
          <p15:clr>
            <a:srgbClr val="EE5396"/>
          </p15:clr>
        </p15:guide>
        <p15:guide id="6" pos="7319">
          <p15:clr>
            <a:srgbClr val="EE5396"/>
          </p15:clr>
        </p15:guide>
        <p15:guide id="7" pos="8040">
          <p15:clr>
            <a:srgbClr val="EE5396"/>
          </p15:clr>
        </p15:guide>
        <p15:guide id="8" pos="4200">
          <p15:clr>
            <a:srgbClr val="EE5396"/>
          </p15:clr>
        </p15:guide>
        <p15:guide id="9" pos="3480">
          <p15:clr>
            <a:srgbClr val="EE5396"/>
          </p15:clr>
        </p15:guide>
        <p15:guide id="10" pos="9594">
          <p15:clr>
            <a:srgbClr val="EE5396"/>
          </p15:clr>
        </p15:guide>
        <p15:guide id="11" pos="11160">
          <p15:clr>
            <a:srgbClr val="EE5396"/>
          </p15:clr>
        </p15:guide>
        <p15:guide id="12" pos="11880">
          <p15:clr>
            <a:srgbClr val="EE5396"/>
          </p15:clr>
        </p15:guide>
        <p15:guide id="13" pos="13440">
          <p15:clr>
            <a:srgbClr val="EE5396"/>
          </p15:clr>
        </p15:guide>
        <p15:guide id="14" pos="14995">
          <p15:clr>
            <a:srgbClr val="EE5396"/>
          </p15:clr>
        </p15:guide>
        <p15:guide id="15" orient="horz" pos="2160">
          <p15:clr>
            <a:srgbClr val="0F62FE"/>
          </p15:clr>
        </p15:guide>
        <p15:guide id="16" orient="horz" pos="3240">
          <p15:clr>
            <a:srgbClr val="EE5396"/>
          </p15:clr>
        </p15:guide>
        <p15:guide id="17" orient="horz" pos="1080">
          <p15:clr>
            <a:srgbClr val="EE5396"/>
          </p15:clr>
        </p15:guide>
        <p15:guide id="18" orient="horz" pos="364">
          <p15:clr>
            <a:srgbClr val="EE5396"/>
          </p15:clr>
        </p15:guide>
        <p15:guide id="19" orient="horz" pos="5400">
          <p15:clr>
            <a:srgbClr val="EE5396"/>
          </p15:clr>
        </p15:guide>
        <p15:guide id="20" orient="horz" pos="7557">
          <p15:clr>
            <a:srgbClr val="EE5396"/>
          </p15:clr>
        </p15:guide>
        <p15:guide id="21" orient="horz" pos="8273">
          <p15:clr>
            <a:srgbClr val="EE5396"/>
          </p15:clr>
        </p15:guide>
        <p15:guide id="22" pos="7680">
          <p15:clr>
            <a:srgbClr val="0F62FE"/>
          </p15:clr>
        </p15:guide>
        <p15:guide id="23" pos="11520">
          <p15:clr>
            <a:srgbClr val="0F62FE"/>
          </p15:clr>
        </p15:guide>
        <p15:guide id="24" orient="horz" pos="6480">
          <p15:clr>
            <a:srgbClr val="0F62FE"/>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95" name="Shape 39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700" r:id="rId1"/>
    <p:sldLayoutId id="2147483701" r:id="rId2"/>
    <p:sldLayoutId id="2147483702" r:id="rId3"/>
    <p:sldLayoutId id="2147483703" r:id="rId4"/>
    <p:sldLayoutId id="2147483704" r:id="rId5"/>
    <p:sldLayoutId id="2147483705" r:id="rId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00">
          <p15:clr>
            <a:srgbClr val="A4A3A4"/>
          </p15:clr>
        </p15:guide>
        <p15:guide id="2" pos="192">
          <p15:clr>
            <a:srgbClr val="A4A3A4"/>
          </p15:clr>
        </p15:guide>
        <p15:guide id="3" pos="7488">
          <p15:clr>
            <a:srgbClr val="A4A3A4"/>
          </p15:clr>
        </p15:guide>
        <p15:guide id="4" orient="horz" pos="3776">
          <p15:clr>
            <a:srgbClr val="A4A3A4"/>
          </p15:clr>
        </p15:guide>
        <p15:guide id="5" orient="horz" pos="4117">
          <p15:clr>
            <a:srgbClr val="A4A3A4"/>
          </p15:clr>
        </p15:guide>
        <p15:guide id="6" pos="3840">
          <p15:clr>
            <a:srgbClr val="A4A3A4"/>
          </p15:clr>
        </p15:guide>
        <p15:guide id="7" pos="3648">
          <p15:clr>
            <a:srgbClr val="A4A3A4"/>
          </p15:clr>
        </p15:guide>
        <p15:guide id="8" pos="1920">
          <p15:clr>
            <a:srgbClr val="A4A3A4"/>
          </p15:clr>
        </p15:guide>
        <p15:guide id="9" pos="4032">
          <p15:clr>
            <a:srgbClr val="A4A3A4"/>
          </p15:clr>
        </p15:guide>
        <p15:guide id="10" pos="1728">
          <p15:clr>
            <a:srgbClr val="A4A3A4"/>
          </p15:clr>
        </p15:guide>
        <p15:guide id="11" pos="2112">
          <p15:clr>
            <a:srgbClr val="A4A3A4"/>
          </p15:clr>
        </p15:guide>
        <p15:guide id="12" pos="5760">
          <p15:clr>
            <a:srgbClr val="A4A3A4"/>
          </p15:clr>
        </p15:guide>
        <p15:guide id="13" pos="5568">
          <p15:clr>
            <a:srgbClr val="A4A3A4"/>
          </p15:clr>
        </p15:guide>
        <p15:guide id="14" pos="5952">
          <p15:clr>
            <a:srgbClr val="A4A3A4"/>
          </p15:clr>
        </p15:guide>
        <p15:guide id="15" orient="horz" pos="549">
          <p15:clr>
            <a:srgbClr val="A4A3A4"/>
          </p15:clr>
        </p15:guide>
        <p15:guide id="16" orient="horz" pos="1083">
          <p15:clr>
            <a:srgbClr val="A4A3A4"/>
          </p15:clr>
        </p15:guide>
        <p15:guide id="17" orient="horz" pos="2160">
          <p15:clr>
            <a:srgbClr val="A4A3A4"/>
          </p15:clr>
        </p15:guide>
        <p15:guide id="18" orient="horz" pos="1621">
          <p15:clr>
            <a:srgbClr val="A4A3A4"/>
          </p15:clr>
        </p15:guide>
        <p15:guide id="19" orient="horz" pos="2696">
          <p15:clr>
            <a:srgbClr val="A4A3A4"/>
          </p15:clr>
        </p15:guide>
        <p15:guide id="20" orient="horz" pos="3232">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51" name="Shape 651"/>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 id="2147483724" r:id="rId18"/>
    <p:sldLayoutId id="2147483725" r:id="rId19"/>
    <p:sldLayoutId id="2147483726" r:id="rId20"/>
    <p:sldLayoutId id="2147483727" r:id="rId21"/>
    <p:sldLayoutId id="2147483728" r:id="rId22"/>
    <p:sldLayoutId id="2147483729" r:id="rId23"/>
    <p:sldLayoutId id="2147483730" r:id="rId24"/>
    <p:sldLayoutId id="2147483731" r:id="rId25"/>
    <p:sldLayoutId id="2147483732" r:id="rId26"/>
    <p:sldLayoutId id="2147483733" r:id="rId27"/>
    <p:sldLayoutId id="2147483734" r:id="rId28"/>
    <p:sldLayoutId id="2147483735" r:id="rId29"/>
    <p:sldLayoutId id="2147483736" r:id="rId30"/>
    <p:sldLayoutId id="2147483737" r:id="rId31"/>
    <p:sldLayoutId id="2147483738" r:id="rId32"/>
    <p:sldLayoutId id="2147483739" r:id="rId33"/>
    <p:sldLayoutId id="2147483740" r:id="rId3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00">
          <p15:clr>
            <a:srgbClr val="A4A3A4"/>
          </p15:clr>
        </p15:guide>
        <p15:guide id="2" pos="192">
          <p15:clr>
            <a:srgbClr val="A4A3A4"/>
          </p15:clr>
        </p15:guide>
        <p15:guide id="3" pos="7488">
          <p15:clr>
            <a:srgbClr val="A4A3A4"/>
          </p15:clr>
        </p15:guide>
        <p15:guide id="4" orient="horz" pos="3776">
          <p15:clr>
            <a:srgbClr val="A4A3A4"/>
          </p15:clr>
        </p15:guide>
        <p15:guide id="5" orient="horz" pos="4117">
          <p15:clr>
            <a:srgbClr val="A4A3A4"/>
          </p15:clr>
        </p15:guide>
        <p15:guide id="6" pos="3840">
          <p15:clr>
            <a:srgbClr val="A4A3A4"/>
          </p15:clr>
        </p15:guide>
        <p15:guide id="7" pos="3648">
          <p15:clr>
            <a:srgbClr val="A4A3A4"/>
          </p15:clr>
        </p15:guide>
        <p15:guide id="8" pos="1920">
          <p15:clr>
            <a:srgbClr val="A4A3A4"/>
          </p15:clr>
        </p15:guide>
        <p15:guide id="9" pos="4032">
          <p15:clr>
            <a:srgbClr val="A4A3A4"/>
          </p15:clr>
        </p15:guide>
        <p15:guide id="10" pos="1728">
          <p15:clr>
            <a:srgbClr val="A4A3A4"/>
          </p15:clr>
        </p15:guide>
        <p15:guide id="11" pos="2112">
          <p15:clr>
            <a:srgbClr val="A4A3A4"/>
          </p15:clr>
        </p15:guide>
        <p15:guide id="12" pos="5760">
          <p15:clr>
            <a:srgbClr val="A4A3A4"/>
          </p15:clr>
        </p15:guide>
        <p15:guide id="13" pos="5568">
          <p15:clr>
            <a:srgbClr val="A4A3A4"/>
          </p15:clr>
        </p15:guide>
        <p15:guide id="14" pos="5952">
          <p15:clr>
            <a:srgbClr val="A4A3A4"/>
          </p15:clr>
        </p15:guide>
        <p15:guide id="15" orient="horz" pos="549">
          <p15:clr>
            <a:srgbClr val="A4A3A4"/>
          </p15:clr>
        </p15:guide>
        <p15:guide id="16" orient="horz" pos="1083">
          <p15:clr>
            <a:srgbClr val="A4A3A4"/>
          </p15:clr>
        </p15:guide>
        <p15:guide id="17" orient="horz" pos="2160">
          <p15:clr>
            <a:srgbClr val="A4A3A4"/>
          </p15:clr>
        </p15:guide>
        <p15:guide id="18" orient="horz" pos="1621">
          <p15:clr>
            <a:srgbClr val="A4A3A4"/>
          </p15:clr>
        </p15:guide>
        <p15:guide id="19" orient="horz" pos="2696">
          <p15:clr>
            <a:srgbClr val="A4A3A4"/>
          </p15:clr>
        </p15:guide>
        <p15:guide id="20" orient="horz" pos="3232">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419" name="Shape 2419"/>
        <p:cNvGrpSpPr/>
        <p:nvPr/>
      </p:nvGrpSpPr>
      <p:grpSpPr>
        <a:xfrm>
          <a:off x="0" y="0"/>
          <a:ext cx="0" cy="0"/>
          <a:chOff x="0" y="0"/>
          <a:chExt cx="0" cy="0"/>
        </a:xfrm>
      </p:grpSpPr>
      <p:sp>
        <p:nvSpPr>
          <p:cNvPr id="2420" name="Google Shape;2420;p46"/>
          <p:cNvSpPr txBox="1"/>
          <p:nvPr>
            <p:ph type="title"/>
          </p:nvPr>
        </p:nvSpPr>
        <p:spPr>
          <a:xfrm>
            <a:off x="280416" y="268224"/>
            <a:ext cx="5522976" cy="5726176"/>
          </a:xfrm>
          <a:prstGeom prst="rect">
            <a:avLst/>
          </a:prstGeom>
          <a:noFill/>
          <a:ln>
            <a:noFill/>
          </a:ln>
        </p:spPr>
        <p:txBody>
          <a:bodyPr anchorCtr="0" anchor="t" bIns="0" lIns="0" spcFirstLastPara="1" rIns="0" wrap="square" tIns="0">
            <a:noAutofit/>
          </a:bodyPr>
          <a:lstStyle>
            <a:lvl1pPr lvl="0" marR="0" rtl="0" algn="l">
              <a:lnSpc>
                <a:spcPct val="90000"/>
              </a:lnSpc>
              <a:spcBef>
                <a:spcPts val="0"/>
              </a:spcBef>
              <a:spcAft>
                <a:spcPts val="0"/>
              </a:spcAft>
              <a:buSzPts val="1400"/>
              <a:buNone/>
              <a:defRPr b="0" i="0" sz="3199" u="none" cap="none" strike="noStrike">
                <a:solidFill>
                  <a:schemeClr val="lt1"/>
                </a:solidFill>
                <a:latin typeface="IBM Plex Sans Light"/>
                <a:ea typeface="IBM Plex Sans Light"/>
                <a:cs typeface="IBM Plex Sans Light"/>
                <a:sym typeface="IBM Plex Sans Light"/>
              </a:defRPr>
            </a:lvl1pPr>
            <a:lvl2pPr lvl="1" marR="0" rtl="0" algn="l">
              <a:lnSpc>
                <a:spcPct val="90000"/>
              </a:lnSpc>
              <a:spcBef>
                <a:spcPts val="0"/>
              </a:spcBef>
              <a:spcAft>
                <a:spcPts val="0"/>
              </a:spcAft>
              <a:buSzPts val="1400"/>
              <a:buNone/>
              <a:defRPr b="0" i="0" sz="2959" u="none" cap="none" strike="noStrike">
                <a:solidFill>
                  <a:srgbClr val="191919"/>
                </a:solidFill>
                <a:latin typeface="IBM Plex Sans Light"/>
                <a:ea typeface="IBM Plex Sans Light"/>
                <a:cs typeface="IBM Plex Sans Light"/>
                <a:sym typeface="IBM Plex Sans Light"/>
              </a:defRPr>
            </a:lvl2pPr>
            <a:lvl3pPr lvl="2" marR="0" rtl="0" algn="l">
              <a:lnSpc>
                <a:spcPct val="90000"/>
              </a:lnSpc>
              <a:spcBef>
                <a:spcPts val="0"/>
              </a:spcBef>
              <a:spcAft>
                <a:spcPts val="0"/>
              </a:spcAft>
              <a:buSzPts val="1400"/>
              <a:buNone/>
              <a:defRPr b="0" i="0" sz="2959" u="none" cap="none" strike="noStrike">
                <a:solidFill>
                  <a:srgbClr val="191919"/>
                </a:solidFill>
                <a:latin typeface="IBM Plex Sans Light"/>
                <a:ea typeface="IBM Plex Sans Light"/>
                <a:cs typeface="IBM Plex Sans Light"/>
                <a:sym typeface="IBM Plex Sans Light"/>
              </a:defRPr>
            </a:lvl3pPr>
            <a:lvl4pPr lvl="3" marR="0" rtl="0" algn="l">
              <a:lnSpc>
                <a:spcPct val="90000"/>
              </a:lnSpc>
              <a:spcBef>
                <a:spcPts val="0"/>
              </a:spcBef>
              <a:spcAft>
                <a:spcPts val="0"/>
              </a:spcAft>
              <a:buSzPts val="1400"/>
              <a:buNone/>
              <a:defRPr b="0" i="0" sz="2959" u="none" cap="none" strike="noStrike">
                <a:solidFill>
                  <a:srgbClr val="191919"/>
                </a:solidFill>
                <a:latin typeface="IBM Plex Sans Light"/>
                <a:ea typeface="IBM Plex Sans Light"/>
                <a:cs typeface="IBM Plex Sans Light"/>
                <a:sym typeface="IBM Plex Sans Light"/>
              </a:defRPr>
            </a:lvl4pPr>
            <a:lvl5pPr lvl="4" marR="0" rtl="0" algn="l">
              <a:lnSpc>
                <a:spcPct val="90000"/>
              </a:lnSpc>
              <a:spcBef>
                <a:spcPts val="0"/>
              </a:spcBef>
              <a:spcAft>
                <a:spcPts val="0"/>
              </a:spcAft>
              <a:buSzPts val="1400"/>
              <a:buNone/>
              <a:defRPr b="0" i="0" sz="2959" u="none" cap="none" strike="noStrike">
                <a:solidFill>
                  <a:srgbClr val="191919"/>
                </a:solidFill>
                <a:latin typeface="IBM Plex Sans Light"/>
                <a:ea typeface="IBM Plex Sans Light"/>
                <a:cs typeface="IBM Plex Sans Light"/>
                <a:sym typeface="IBM Plex Sans Light"/>
              </a:defRPr>
            </a:lvl5pPr>
            <a:lvl6pPr lvl="5" marR="0" rtl="0" algn="l">
              <a:lnSpc>
                <a:spcPct val="90000"/>
              </a:lnSpc>
              <a:spcBef>
                <a:spcPts val="0"/>
              </a:spcBef>
              <a:spcAft>
                <a:spcPts val="0"/>
              </a:spcAft>
              <a:buSzPts val="1400"/>
              <a:buNone/>
              <a:defRPr b="0" i="0" sz="2959" u="none" cap="none" strike="noStrike">
                <a:solidFill>
                  <a:srgbClr val="191919"/>
                </a:solidFill>
                <a:latin typeface="IBM Plex Sans Light"/>
                <a:ea typeface="IBM Plex Sans Light"/>
                <a:cs typeface="IBM Plex Sans Light"/>
                <a:sym typeface="IBM Plex Sans Light"/>
              </a:defRPr>
            </a:lvl6pPr>
            <a:lvl7pPr lvl="6" marR="0" rtl="0" algn="l">
              <a:lnSpc>
                <a:spcPct val="90000"/>
              </a:lnSpc>
              <a:spcBef>
                <a:spcPts val="0"/>
              </a:spcBef>
              <a:spcAft>
                <a:spcPts val="0"/>
              </a:spcAft>
              <a:buSzPts val="1400"/>
              <a:buNone/>
              <a:defRPr b="0" i="0" sz="2959" u="none" cap="none" strike="noStrike">
                <a:solidFill>
                  <a:srgbClr val="191919"/>
                </a:solidFill>
                <a:latin typeface="IBM Plex Sans Light"/>
                <a:ea typeface="IBM Plex Sans Light"/>
                <a:cs typeface="IBM Plex Sans Light"/>
                <a:sym typeface="IBM Plex Sans Light"/>
              </a:defRPr>
            </a:lvl7pPr>
            <a:lvl8pPr lvl="7" marR="0" rtl="0" algn="l">
              <a:lnSpc>
                <a:spcPct val="90000"/>
              </a:lnSpc>
              <a:spcBef>
                <a:spcPts val="0"/>
              </a:spcBef>
              <a:spcAft>
                <a:spcPts val="0"/>
              </a:spcAft>
              <a:buSzPts val="1400"/>
              <a:buNone/>
              <a:defRPr b="0" i="0" sz="2959" u="none" cap="none" strike="noStrike">
                <a:solidFill>
                  <a:srgbClr val="191919"/>
                </a:solidFill>
                <a:latin typeface="IBM Plex Sans Light"/>
                <a:ea typeface="IBM Plex Sans Light"/>
                <a:cs typeface="IBM Plex Sans Light"/>
                <a:sym typeface="IBM Plex Sans Light"/>
              </a:defRPr>
            </a:lvl8pPr>
            <a:lvl9pPr lvl="8" marR="0" rtl="0" algn="l">
              <a:lnSpc>
                <a:spcPct val="90000"/>
              </a:lnSpc>
              <a:spcBef>
                <a:spcPts val="0"/>
              </a:spcBef>
              <a:spcAft>
                <a:spcPts val="0"/>
              </a:spcAft>
              <a:buSzPts val="1400"/>
              <a:buNone/>
              <a:defRPr b="0" i="0" sz="2959" u="none" cap="none" strike="noStrike">
                <a:solidFill>
                  <a:srgbClr val="191919"/>
                </a:solidFill>
                <a:latin typeface="IBM Plex Sans Light"/>
                <a:ea typeface="IBM Plex Sans Light"/>
                <a:cs typeface="IBM Plex Sans Light"/>
                <a:sym typeface="IBM Plex Sans Light"/>
              </a:defRPr>
            </a:lvl9pPr>
          </a:lstStyle>
          <a:p/>
        </p:txBody>
      </p:sp>
      <p:sp>
        <p:nvSpPr>
          <p:cNvPr id="2421" name="Google Shape;2421;p46"/>
          <p:cNvSpPr txBox="1"/>
          <p:nvPr>
            <p:ph idx="1" type="body"/>
          </p:nvPr>
        </p:nvSpPr>
        <p:spPr>
          <a:xfrm>
            <a:off x="6388608" y="268224"/>
            <a:ext cx="5498592" cy="5726176"/>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1467"/>
              </a:spcBef>
              <a:spcAft>
                <a:spcPts val="0"/>
              </a:spcAft>
              <a:buClr>
                <a:srgbClr val="001141"/>
              </a:buClr>
              <a:buSzPts val="1680"/>
              <a:buFont typeface="IBM Plex Sans Light"/>
              <a:buNone/>
              <a:defRPr b="0" i="0" sz="1867" u="none" cap="none" strike="noStrike">
                <a:solidFill>
                  <a:schemeClr val="lt1"/>
                </a:solidFill>
                <a:latin typeface="IBM Plex Sans Light"/>
                <a:ea typeface="IBM Plex Sans Light"/>
                <a:cs typeface="IBM Plex Sans Light"/>
                <a:sym typeface="IBM Plex Sans Light"/>
              </a:defRPr>
            </a:lvl1pPr>
            <a:lvl2pPr indent="-347154" lvl="1" marL="914400" marR="0" rtl="0" algn="l">
              <a:lnSpc>
                <a:spcPct val="100000"/>
              </a:lnSpc>
              <a:spcBef>
                <a:spcPts val="1467"/>
              </a:spcBef>
              <a:spcAft>
                <a:spcPts val="0"/>
              </a:spcAft>
              <a:buClr>
                <a:srgbClr val="001141"/>
              </a:buClr>
              <a:buSzPts val="1867"/>
              <a:buFont typeface="IBM Plex Sans Light"/>
              <a:buChar char="–"/>
              <a:defRPr b="0" i="0" sz="1867" u="none" cap="none" strike="noStrike">
                <a:solidFill>
                  <a:schemeClr val="lt1"/>
                </a:solidFill>
                <a:latin typeface="IBM Plex Sans Light"/>
                <a:ea typeface="IBM Plex Sans Light"/>
                <a:cs typeface="IBM Plex Sans Light"/>
                <a:sym typeface="IBM Plex Sans Light"/>
              </a:defRPr>
            </a:lvl2pPr>
            <a:lvl3pPr indent="-347154" lvl="2" marL="1371600" marR="0" rtl="0" algn="l">
              <a:lnSpc>
                <a:spcPct val="100000"/>
              </a:lnSpc>
              <a:spcBef>
                <a:spcPts val="1467"/>
              </a:spcBef>
              <a:spcAft>
                <a:spcPts val="0"/>
              </a:spcAft>
              <a:buClr>
                <a:srgbClr val="001141"/>
              </a:buClr>
              <a:buSzPts val="1867"/>
              <a:buFont typeface="IBM Plex Sans Light"/>
              <a:buChar char="•"/>
              <a:defRPr b="0" i="0" sz="1867" u="none" cap="none" strike="noStrike">
                <a:solidFill>
                  <a:schemeClr val="lt1"/>
                </a:solidFill>
                <a:latin typeface="IBM Plex Sans Light"/>
                <a:ea typeface="IBM Plex Sans Light"/>
                <a:cs typeface="IBM Plex Sans Light"/>
                <a:sym typeface="IBM Plex Sans Light"/>
              </a:defRPr>
            </a:lvl3pPr>
            <a:lvl4pPr indent="-347154" lvl="3" marL="1828800" marR="0" rtl="0" algn="l">
              <a:lnSpc>
                <a:spcPct val="100000"/>
              </a:lnSpc>
              <a:spcBef>
                <a:spcPts val="1467"/>
              </a:spcBef>
              <a:spcAft>
                <a:spcPts val="0"/>
              </a:spcAft>
              <a:buClr>
                <a:srgbClr val="001141"/>
              </a:buClr>
              <a:buSzPts val="1867"/>
              <a:buFont typeface="IBM Plex Sans Light"/>
              <a:buChar char="–"/>
              <a:defRPr b="0" i="0" sz="1867" u="none" cap="none" strike="noStrike">
                <a:solidFill>
                  <a:schemeClr val="lt1"/>
                </a:solidFill>
                <a:latin typeface="IBM Plex Sans Light"/>
                <a:ea typeface="IBM Plex Sans Light"/>
                <a:cs typeface="IBM Plex Sans Light"/>
                <a:sym typeface="IBM Plex Sans Light"/>
              </a:defRPr>
            </a:lvl4pPr>
            <a:lvl5pPr indent="-347154" lvl="4" marL="2286000" marR="0" rtl="0" algn="l">
              <a:lnSpc>
                <a:spcPct val="100000"/>
              </a:lnSpc>
              <a:spcBef>
                <a:spcPts val="1467"/>
              </a:spcBef>
              <a:spcAft>
                <a:spcPts val="0"/>
              </a:spcAft>
              <a:buClr>
                <a:srgbClr val="001141"/>
              </a:buClr>
              <a:buSzPts val="1867"/>
              <a:buFont typeface="IBM Plex Sans Light"/>
              <a:buChar char="»"/>
              <a:defRPr b="0" i="0" sz="1867" u="none" cap="none" strike="noStrike">
                <a:solidFill>
                  <a:schemeClr val="lt1"/>
                </a:solidFill>
                <a:latin typeface="IBM Plex Sans Light"/>
                <a:ea typeface="IBM Plex Sans Light"/>
                <a:cs typeface="IBM Plex Sans Light"/>
                <a:sym typeface="IBM Plex Sans Light"/>
              </a:defRPr>
            </a:lvl5pPr>
            <a:lvl6pPr indent="-336042" lvl="5" marL="2743200" marR="0" rtl="0" algn="l">
              <a:spcBef>
                <a:spcPts val="338"/>
              </a:spcBef>
              <a:spcAft>
                <a:spcPts val="0"/>
              </a:spcAft>
              <a:buClr>
                <a:schemeClr val="dk1"/>
              </a:buClr>
              <a:buSzPts val="1692"/>
              <a:buFont typeface="IBM Plex Sans Light"/>
              <a:buChar char="»"/>
              <a:defRPr b="0" i="0" sz="1692" u="none" cap="none" strike="noStrike">
                <a:solidFill>
                  <a:schemeClr val="dk1"/>
                </a:solidFill>
                <a:latin typeface="IBM Plex Sans Light"/>
                <a:ea typeface="IBM Plex Sans Light"/>
                <a:cs typeface="IBM Plex Sans Light"/>
                <a:sym typeface="IBM Plex Sans Light"/>
              </a:defRPr>
            </a:lvl6pPr>
            <a:lvl7pPr indent="-336042" lvl="6" marL="3200400" marR="0" rtl="0" algn="l">
              <a:spcBef>
                <a:spcPts val="338"/>
              </a:spcBef>
              <a:spcAft>
                <a:spcPts val="0"/>
              </a:spcAft>
              <a:buClr>
                <a:schemeClr val="dk1"/>
              </a:buClr>
              <a:buSzPts val="1692"/>
              <a:buFont typeface="IBM Plex Sans Light"/>
              <a:buChar char="»"/>
              <a:defRPr b="0" i="0" sz="1692" u="none" cap="none" strike="noStrike">
                <a:solidFill>
                  <a:schemeClr val="dk1"/>
                </a:solidFill>
                <a:latin typeface="IBM Plex Sans Light"/>
                <a:ea typeface="IBM Plex Sans Light"/>
                <a:cs typeface="IBM Plex Sans Light"/>
                <a:sym typeface="IBM Plex Sans Light"/>
              </a:defRPr>
            </a:lvl7pPr>
            <a:lvl8pPr indent="-336041" lvl="7" marL="3657600" marR="0" rtl="0" algn="l">
              <a:spcBef>
                <a:spcPts val="338"/>
              </a:spcBef>
              <a:spcAft>
                <a:spcPts val="0"/>
              </a:spcAft>
              <a:buClr>
                <a:schemeClr val="dk1"/>
              </a:buClr>
              <a:buSzPts val="1692"/>
              <a:buFont typeface="IBM Plex Sans Light"/>
              <a:buChar char="»"/>
              <a:defRPr b="0" i="0" sz="1692" u="none" cap="none" strike="noStrike">
                <a:solidFill>
                  <a:schemeClr val="dk1"/>
                </a:solidFill>
                <a:latin typeface="IBM Plex Sans Light"/>
                <a:ea typeface="IBM Plex Sans Light"/>
                <a:cs typeface="IBM Plex Sans Light"/>
                <a:sym typeface="IBM Plex Sans Light"/>
              </a:defRPr>
            </a:lvl8pPr>
            <a:lvl9pPr indent="-336041" lvl="8" marL="4114800" marR="0" rtl="0" algn="l">
              <a:spcBef>
                <a:spcPts val="338"/>
              </a:spcBef>
              <a:spcAft>
                <a:spcPts val="0"/>
              </a:spcAft>
              <a:buClr>
                <a:schemeClr val="dk1"/>
              </a:buClr>
              <a:buSzPts val="1692"/>
              <a:buFont typeface="IBM Plex Sans Light"/>
              <a:buChar char="»"/>
              <a:defRPr b="0" i="0" sz="1692" u="none" cap="none" strike="noStrike">
                <a:solidFill>
                  <a:schemeClr val="dk1"/>
                </a:solidFill>
                <a:latin typeface="IBM Plex Sans Light"/>
                <a:ea typeface="IBM Plex Sans Light"/>
                <a:cs typeface="IBM Plex Sans Light"/>
                <a:sym typeface="IBM Plex Sans Light"/>
              </a:defRPr>
            </a:lvl9pPr>
          </a:lstStyle>
          <a:p/>
        </p:txBody>
      </p:sp>
      <p:sp>
        <p:nvSpPr>
          <p:cNvPr id="2422" name="Google Shape;2422;p46"/>
          <p:cNvSpPr txBox="1"/>
          <p:nvPr>
            <p:ph idx="11" type="ftr"/>
          </p:nvPr>
        </p:nvSpPr>
        <p:spPr>
          <a:xfrm>
            <a:off x="304890" y="6400802"/>
            <a:ext cx="5486313" cy="222249"/>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chemeClr val="lt1"/>
              </a:buClr>
              <a:buSzPts val="800"/>
              <a:buFont typeface="IBM Plex Sans"/>
              <a:buNone/>
              <a:defRPr b="0" i="0" sz="800">
                <a:solidFill>
                  <a:schemeClr val="lt1"/>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
        <p:nvSpPr>
          <p:cNvPr id="2423" name="Google Shape;2423;p46"/>
          <p:cNvSpPr txBox="1"/>
          <p:nvPr>
            <p:ph idx="12" type="sldNum"/>
          </p:nvPr>
        </p:nvSpPr>
        <p:spPr>
          <a:xfrm>
            <a:off x="9448803" y="6400802"/>
            <a:ext cx="2438309" cy="222249"/>
          </a:xfrm>
          <a:prstGeom prst="rect">
            <a:avLst/>
          </a:prstGeom>
          <a:noFill/>
          <a:ln>
            <a:noFill/>
          </a:ln>
        </p:spPr>
        <p:txBody>
          <a:bodyPr anchorCtr="0" anchor="ctr" bIns="0" lIns="0" spcFirstLastPara="1" rIns="0" wrap="square" tIns="0">
            <a:noAutofit/>
          </a:bodyPr>
          <a:lstStyle>
            <a:lvl1pPr indent="0" lvl="0" marL="0" marR="0" rtl="0" algn="r">
              <a:spcBef>
                <a:spcPts val="0"/>
              </a:spcBef>
              <a:buNone/>
              <a:defRPr b="0" i="0" sz="800">
                <a:solidFill>
                  <a:schemeClr val="lt1"/>
                </a:solidFill>
                <a:latin typeface="IBM Plex Sans"/>
                <a:ea typeface="IBM Plex Sans"/>
                <a:cs typeface="IBM Plex Sans"/>
                <a:sym typeface="IBM Plex Sans"/>
              </a:defRPr>
            </a:lvl1pPr>
            <a:lvl2pPr indent="0" lvl="1" marL="0" marR="0" rtl="0" algn="r">
              <a:spcBef>
                <a:spcPts val="0"/>
              </a:spcBef>
              <a:buNone/>
              <a:defRPr b="0" i="0" sz="800">
                <a:solidFill>
                  <a:schemeClr val="lt1"/>
                </a:solidFill>
                <a:latin typeface="IBM Plex Sans"/>
                <a:ea typeface="IBM Plex Sans"/>
                <a:cs typeface="IBM Plex Sans"/>
                <a:sym typeface="IBM Plex Sans"/>
              </a:defRPr>
            </a:lvl2pPr>
            <a:lvl3pPr indent="0" lvl="2" marL="0" marR="0" rtl="0" algn="r">
              <a:spcBef>
                <a:spcPts val="0"/>
              </a:spcBef>
              <a:buNone/>
              <a:defRPr b="0" i="0" sz="800">
                <a:solidFill>
                  <a:schemeClr val="lt1"/>
                </a:solidFill>
                <a:latin typeface="IBM Plex Sans"/>
                <a:ea typeface="IBM Plex Sans"/>
                <a:cs typeface="IBM Plex Sans"/>
                <a:sym typeface="IBM Plex Sans"/>
              </a:defRPr>
            </a:lvl3pPr>
            <a:lvl4pPr indent="0" lvl="3" marL="0" marR="0" rtl="0" algn="r">
              <a:spcBef>
                <a:spcPts val="0"/>
              </a:spcBef>
              <a:buNone/>
              <a:defRPr b="0" i="0" sz="800">
                <a:solidFill>
                  <a:schemeClr val="lt1"/>
                </a:solidFill>
                <a:latin typeface="IBM Plex Sans"/>
                <a:ea typeface="IBM Plex Sans"/>
                <a:cs typeface="IBM Plex Sans"/>
                <a:sym typeface="IBM Plex Sans"/>
              </a:defRPr>
            </a:lvl4pPr>
            <a:lvl5pPr indent="0" lvl="4" marL="0" marR="0" rtl="0" algn="r">
              <a:spcBef>
                <a:spcPts val="0"/>
              </a:spcBef>
              <a:buNone/>
              <a:defRPr b="0" i="0" sz="800">
                <a:solidFill>
                  <a:schemeClr val="lt1"/>
                </a:solidFill>
                <a:latin typeface="IBM Plex Sans"/>
                <a:ea typeface="IBM Plex Sans"/>
                <a:cs typeface="IBM Plex Sans"/>
                <a:sym typeface="IBM Plex Sans"/>
              </a:defRPr>
            </a:lvl5pPr>
            <a:lvl6pPr indent="0" lvl="5" marL="0" marR="0" rtl="0" algn="r">
              <a:spcBef>
                <a:spcPts val="0"/>
              </a:spcBef>
              <a:buNone/>
              <a:defRPr b="0" i="0" sz="800">
                <a:solidFill>
                  <a:schemeClr val="lt1"/>
                </a:solidFill>
                <a:latin typeface="IBM Plex Sans"/>
                <a:ea typeface="IBM Plex Sans"/>
                <a:cs typeface="IBM Plex Sans"/>
                <a:sym typeface="IBM Plex Sans"/>
              </a:defRPr>
            </a:lvl6pPr>
            <a:lvl7pPr indent="0" lvl="6" marL="0" marR="0" rtl="0" algn="r">
              <a:spcBef>
                <a:spcPts val="0"/>
              </a:spcBef>
              <a:buNone/>
              <a:defRPr b="0" i="0" sz="800">
                <a:solidFill>
                  <a:schemeClr val="lt1"/>
                </a:solidFill>
                <a:latin typeface="IBM Plex Sans"/>
                <a:ea typeface="IBM Plex Sans"/>
                <a:cs typeface="IBM Plex Sans"/>
                <a:sym typeface="IBM Plex Sans"/>
              </a:defRPr>
            </a:lvl7pPr>
            <a:lvl8pPr indent="0" lvl="7" marL="0" marR="0" rtl="0" algn="r">
              <a:spcBef>
                <a:spcPts val="0"/>
              </a:spcBef>
              <a:buNone/>
              <a:defRPr b="0" i="0" sz="800">
                <a:solidFill>
                  <a:schemeClr val="lt1"/>
                </a:solidFill>
                <a:latin typeface="IBM Plex Sans"/>
                <a:ea typeface="IBM Plex Sans"/>
                <a:cs typeface="IBM Plex Sans"/>
                <a:sym typeface="IBM Plex Sans"/>
              </a:defRPr>
            </a:lvl8pPr>
            <a:lvl9pPr indent="0" lvl="8" marL="0" marR="0" rt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grpSp>
        <p:nvGrpSpPr>
          <p:cNvPr id="2424" name="Google Shape;2424;p46"/>
          <p:cNvGrpSpPr/>
          <p:nvPr/>
        </p:nvGrpSpPr>
        <p:grpSpPr>
          <a:xfrm>
            <a:off x="-146306" y="-147320"/>
            <a:ext cx="12485627" cy="7152640"/>
            <a:chOff x="-109730" y="-110490"/>
            <a:chExt cx="9364220" cy="5364480"/>
          </a:xfrm>
        </p:grpSpPr>
        <p:grpSp>
          <p:nvGrpSpPr>
            <p:cNvPr id="2425" name="Google Shape;2425;p46"/>
            <p:cNvGrpSpPr/>
            <p:nvPr/>
          </p:nvGrpSpPr>
          <p:grpSpPr>
            <a:xfrm>
              <a:off x="228600" y="-110490"/>
              <a:ext cx="8686732" cy="91440"/>
              <a:chOff x="228600" y="-152400"/>
              <a:chExt cx="8686732" cy="152400"/>
            </a:xfrm>
          </p:grpSpPr>
          <p:cxnSp>
            <p:nvCxnSpPr>
              <p:cNvPr id="2426" name="Google Shape;2426;p46"/>
              <p:cNvCxnSpPr/>
              <p:nvPr/>
            </p:nvCxnSpPr>
            <p:spPr>
              <a:xfrm rot="-5400000">
                <a:off x="152400" y="-76200"/>
                <a:ext cx="152400" cy="0"/>
              </a:xfrm>
              <a:prstGeom prst="straightConnector1">
                <a:avLst/>
              </a:prstGeom>
              <a:noFill/>
              <a:ln cap="flat" cmpd="sng" w="9525">
                <a:solidFill>
                  <a:srgbClr val="6F6F6F"/>
                </a:solidFill>
                <a:prstDash val="solid"/>
                <a:round/>
                <a:headEnd len="sm" w="sm" type="none"/>
                <a:tailEnd len="sm" w="sm" type="none"/>
              </a:ln>
            </p:spPr>
          </p:cxnSp>
          <p:cxnSp>
            <p:nvCxnSpPr>
              <p:cNvPr id="2427" name="Google Shape;2427;p46"/>
              <p:cNvCxnSpPr/>
              <p:nvPr/>
            </p:nvCxnSpPr>
            <p:spPr>
              <a:xfrm rot="-5400000">
                <a:off x="1981200" y="-76200"/>
                <a:ext cx="152400" cy="0"/>
              </a:xfrm>
              <a:prstGeom prst="straightConnector1">
                <a:avLst/>
              </a:prstGeom>
              <a:noFill/>
              <a:ln cap="flat" cmpd="sng" w="9525">
                <a:solidFill>
                  <a:srgbClr val="6F6F6F"/>
                </a:solidFill>
                <a:prstDash val="solid"/>
                <a:round/>
                <a:headEnd len="sm" w="sm" type="none"/>
                <a:tailEnd len="sm" w="sm" type="none"/>
              </a:ln>
            </p:spPr>
          </p:cxnSp>
          <p:cxnSp>
            <p:nvCxnSpPr>
              <p:cNvPr id="2428" name="Google Shape;2428;p46"/>
              <p:cNvCxnSpPr/>
              <p:nvPr/>
            </p:nvCxnSpPr>
            <p:spPr>
              <a:xfrm rot="-5400000">
                <a:off x="2209800" y="-76200"/>
                <a:ext cx="152400" cy="0"/>
              </a:xfrm>
              <a:prstGeom prst="straightConnector1">
                <a:avLst/>
              </a:prstGeom>
              <a:noFill/>
              <a:ln cap="flat" cmpd="sng" w="9525">
                <a:solidFill>
                  <a:srgbClr val="6F6F6F"/>
                </a:solidFill>
                <a:prstDash val="solid"/>
                <a:round/>
                <a:headEnd len="sm" w="sm" type="none"/>
                <a:tailEnd len="sm" w="sm" type="none"/>
              </a:ln>
            </p:spPr>
          </p:cxnSp>
          <p:cxnSp>
            <p:nvCxnSpPr>
              <p:cNvPr id="2429" name="Google Shape;2429;p46"/>
              <p:cNvCxnSpPr/>
              <p:nvPr/>
            </p:nvCxnSpPr>
            <p:spPr>
              <a:xfrm rot="-5400000">
                <a:off x="2438400" y="-76200"/>
                <a:ext cx="152400" cy="0"/>
              </a:xfrm>
              <a:prstGeom prst="straightConnector1">
                <a:avLst/>
              </a:prstGeom>
              <a:noFill/>
              <a:ln cap="flat" cmpd="sng" w="9525">
                <a:solidFill>
                  <a:srgbClr val="6F6F6F"/>
                </a:solidFill>
                <a:prstDash val="solid"/>
                <a:round/>
                <a:headEnd len="sm" w="sm" type="none"/>
                <a:tailEnd len="sm" w="sm" type="none"/>
              </a:ln>
            </p:spPr>
          </p:cxnSp>
          <p:cxnSp>
            <p:nvCxnSpPr>
              <p:cNvPr id="2430" name="Google Shape;2430;p46"/>
              <p:cNvCxnSpPr/>
              <p:nvPr/>
            </p:nvCxnSpPr>
            <p:spPr>
              <a:xfrm rot="-5400000">
                <a:off x="4267200" y="-76200"/>
                <a:ext cx="152400" cy="0"/>
              </a:xfrm>
              <a:prstGeom prst="straightConnector1">
                <a:avLst/>
              </a:prstGeom>
              <a:noFill/>
              <a:ln cap="flat" cmpd="sng" w="9525">
                <a:solidFill>
                  <a:srgbClr val="6F6F6F"/>
                </a:solidFill>
                <a:prstDash val="solid"/>
                <a:round/>
                <a:headEnd len="sm" w="sm" type="none"/>
                <a:tailEnd len="sm" w="sm" type="none"/>
              </a:ln>
            </p:spPr>
          </p:cxnSp>
          <p:cxnSp>
            <p:nvCxnSpPr>
              <p:cNvPr id="2431" name="Google Shape;2431;p46"/>
              <p:cNvCxnSpPr/>
              <p:nvPr/>
            </p:nvCxnSpPr>
            <p:spPr>
              <a:xfrm rot="-5400000">
                <a:off x="4495800" y="-76200"/>
                <a:ext cx="152400" cy="0"/>
              </a:xfrm>
              <a:prstGeom prst="straightConnector1">
                <a:avLst/>
              </a:prstGeom>
              <a:noFill/>
              <a:ln cap="flat" cmpd="sng" w="9525">
                <a:solidFill>
                  <a:srgbClr val="6F6F6F"/>
                </a:solidFill>
                <a:prstDash val="solid"/>
                <a:round/>
                <a:headEnd len="sm" w="sm" type="none"/>
                <a:tailEnd len="sm" w="sm" type="none"/>
              </a:ln>
            </p:spPr>
          </p:cxnSp>
          <p:cxnSp>
            <p:nvCxnSpPr>
              <p:cNvPr id="2432" name="Google Shape;2432;p46"/>
              <p:cNvCxnSpPr/>
              <p:nvPr/>
            </p:nvCxnSpPr>
            <p:spPr>
              <a:xfrm rot="-5400000">
                <a:off x="4724400" y="-76200"/>
                <a:ext cx="152400" cy="0"/>
              </a:xfrm>
              <a:prstGeom prst="straightConnector1">
                <a:avLst/>
              </a:prstGeom>
              <a:noFill/>
              <a:ln cap="flat" cmpd="sng" w="9525">
                <a:solidFill>
                  <a:srgbClr val="6F6F6F"/>
                </a:solidFill>
                <a:prstDash val="solid"/>
                <a:round/>
                <a:headEnd len="sm" w="sm" type="none"/>
                <a:tailEnd len="sm" w="sm" type="none"/>
              </a:ln>
            </p:spPr>
          </p:cxnSp>
          <p:cxnSp>
            <p:nvCxnSpPr>
              <p:cNvPr id="2433" name="Google Shape;2433;p46"/>
              <p:cNvCxnSpPr/>
              <p:nvPr/>
            </p:nvCxnSpPr>
            <p:spPr>
              <a:xfrm rot="-5400000">
                <a:off x="6553200" y="-76200"/>
                <a:ext cx="152400" cy="0"/>
              </a:xfrm>
              <a:prstGeom prst="straightConnector1">
                <a:avLst/>
              </a:prstGeom>
              <a:noFill/>
              <a:ln cap="flat" cmpd="sng" w="9525">
                <a:solidFill>
                  <a:srgbClr val="6F6F6F"/>
                </a:solidFill>
                <a:prstDash val="solid"/>
                <a:round/>
                <a:headEnd len="sm" w="sm" type="none"/>
                <a:tailEnd len="sm" w="sm" type="none"/>
              </a:ln>
            </p:spPr>
          </p:cxnSp>
          <p:cxnSp>
            <p:nvCxnSpPr>
              <p:cNvPr id="2434" name="Google Shape;2434;p46"/>
              <p:cNvCxnSpPr/>
              <p:nvPr/>
            </p:nvCxnSpPr>
            <p:spPr>
              <a:xfrm rot="-5400000">
                <a:off x="6781800" y="-76200"/>
                <a:ext cx="152400" cy="0"/>
              </a:xfrm>
              <a:prstGeom prst="straightConnector1">
                <a:avLst/>
              </a:prstGeom>
              <a:noFill/>
              <a:ln cap="flat" cmpd="sng" w="9525">
                <a:solidFill>
                  <a:srgbClr val="6F6F6F"/>
                </a:solidFill>
                <a:prstDash val="solid"/>
                <a:round/>
                <a:headEnd len="sm" w="sm" type="none"/>
                <a:tailEnd len="sm" w="sm" type="none"/>
              </a:ln>
            </p:spPr>
          </p:cxnSp>
          <p:cxnSp>
            <p:nvCxnSpPr>
              <p:cNvPr id="2435" name="Google Shape;2435;p46"/>
              <p:cNvCxnSpPr/>
              <p:nvPr/>
            </p:nvCxnSpPr>
            <p:spPr>
              <a:xfrm rot="-5400000">
                <a:off x="7010400" y="-76200"/>
                <a:ext cx="152400" cy="0"/>
              </a:xfrm>
              <a:prstGeom prst="straightConnector1">
                <a:avLst/>
              </a:prstGeom>
              <a:noFill/>
              <a:ln cap="flat" cmpd="sng" w="9525">
                <a:solidFill>
                  <a:srgbClr val="6F6F6F"/>
                </a:solidFill>
                <a:prstDash val="solid"/>
                <a:round/>
                <a:headEnd len="sm" w="sm" type="none"/>
                <a:tailEnd len="sm" w="sm" type="none"/>
              </a:ln>
            </p:spPr>
          </p:cxnSp>
          <p:cxnSp>
            <p:nvCxnSpPr>
              <p:cNvPr id="2436" name="Google Shape;2436;p46"/>
              <p:cNvCxnSpPr/>
              <p:nvPr/>
            </p:nvCxnSpPr>
            <p:spPr>
              <a:xfrm rot="-5400000">
                <a:off x="8839132" y="-76200"/>
                <a:ext cx="152400" cy="0"/>
              </a:xfrm>
              <a:prstGeom prst="straightConnector1">
                <a:avLst/>
              </a:prstGeom>
              <a:noFill/>
              <a:ln cap="flat" cmpd="sng" w="9525">
                <a:solidFill>
                  <a:srgbClr val="6F6F6F"/>
                </a:solidFill>
                <a:prstDash val="solid"/>
                <a:round/>
                <a:headEnd len="sm" w="sm" type="none"/>
                <a:tailEnd len="sm" w="sm" type="none"/>
              </a:ln>
            </p:spPr>
          </p:cxnSp>
        </p:grpSp>
        <p:grpSp>
          <p:nvGrpSpPr>
            <p:cNvPr id="2437" name="Google Shape;2437;p46"/>
            <p:cNvGrpSpPr/>
            <p:nvPr/>
          </p:nvGrpSpPr>
          <p:grpSpPr>
            <a:xfrm>
              <a:off x="228600" y="5162550"/>
              <a:ext cx="8686732" cy="91440"/>
              <a:chOff x="228600" y="5143500"/>
              <a:chExt cx="8686732" cy="152400"/>
            </a:xfrm>
          </p:grpSpPr>
          <p:cxnSp>
            <p:nvCxnSpPr>
              <p:cNvPr id="2438" name="Google Shape;2438;p46"/>
              <p:cNvCxnSpPr/>
              <p:nvPr/>
            </p:nvCxnSpPr>
            <p:spPr>
              <a:xfrm rot="-5400000">
                <a:off x="152400" y="5219700"/>
                <a:ext cx="152400" cy="0"/>
              </a:xfrm>
              <a:prstGeom prst="straightConnector1">
                <a:avLst/>
              </a:prstGeom>
              <a:noFill/>
              <a:ln cap="flat" cmpd="sng" w="9525">
                <a:solidFill>
                  <a:srgbClr val="6F6F6F"/>
                </a:solidFill>
                <a:prstDash val="solid"/>
                <a:round/>
                <a:headEnd len="sm" w="sm" type="none"/>
                <a:tailEnd len="sm" w="sm" type="none"/>
              </a:ln>
            </p:spPr>
          </p:cxnSp>
          <p:cxnSp>
            <p:nvCxnSpPr>
              <p:cNvPr id="2439" name="Google Shape;2439;p46"/>
              <p:cNvCxnSpPr/>
              <p:nvPr/>
            </p:nvCxnSpPr>
            <p:spPr>
              <a:xfrm rot="-5400000">
                <a:off x="1981200" y="5219700"/>
                <a:ext cx="152400" cy="0"/>
              </a:xfrm>
              <a:prstGeom prst="straightConnector1">
                <a:avLst/>
              </a:prstGeom>
              <a:noFill/>
              <a:ln cap="flat" cmpd="sng" w="9525">
                <a:solidFill>
                  <a:srgbClr val="6F6F6F"/>
                </a:solidFill>
                <a:prstDash val="solid"/>
                <a:round/>
                <a:headEnd len="sm" w="sm" type="none"/>
                <a:tailEnd len="sm" w="sm" type="none"/>
              </a:ln>
            </p:spPr>
          </p:cxnSp>
          <p:cxnSp>
            <p:nvCxnSpPr>
              <p:cNvPr id="2440" name="Google Shape;2440;p46"/>
              <p:cNvCxnSpPr/>
              <p:nvPr/>
            </p:nvCxnSpPr>
            <p:spPr>
              <a:xfrm rot="-5400000">
                <a:off x="2209800" y="5219700"/>
                <a:ext cx="152400" cy="0"/>
              </a:xfrm>
              <a:prstGeom prst="straightConnector1">
                <a:avLst/>
              </a:prstGeom>
              <a:noFill/>
              <a:ln cap="flat" cmpd="sng" w="9525">
                <a:solidFill>
                  <a:srgbClr val="6F6F6F"/>
                </a:solidFill>
                <a:prstDash val="solid"/>
                <a:round/>
                <a:headEnd len="sm" w="sm" type="none"/>
                <a:tailEnd len="sm" w="sm" type="none"/>
              </a:ln>
            </p:spPr>
          </p:cxnSp>
          <p:cxnSp>
            <p:nvCxnSpPr>
              <p:cNvPr id="2441" name="Google Shape;2441;p46"/>
              <p:cNvCxnSpPr/>
              <p:nvPr/>
            </p:nvCxnSpPr>
            <p:spPr>
              <a:xfrm rot="-5400000">
                <a:off x="2438400" y="5219700"/>
                <a:ext cx="152400" cy="0"/>
              </a:xfrm>
              <a:prstGeom prst="straightConnector1">
                <a:avLst/>
              </a:prstGeom>
              <a:noFill/>
              <a:ln cap="flat" cmpd="sng" w="9525">
                <a:solidFill>
                  <a:srgbClr val="6F6F6F"/>
                </a:solidFill>
                <a:prstDash val="solid"/>
                <a:round/>
                <a:headEnd len="sm" w="sm" type="none"/>
                <a:tailEnd len="sm" w="sm" type="none"/>
              </a:ln>
            </p:spPr>
          </p:cxnSp>
          <p:cxnSp>
            <p:nvCxnSpPr>
              <p:cNvPr id="2442" name="Google Shape;2442;p46"/>
              <p:cNvCxnSpPr/>
              <p:nvPr/>
            </p:nvCxnSpPr>
            <p:spPr>
              <a:xfrm rot="-5400000">
                <a:off x="4267200" y="5219700"/>
                <a:ext cx="152400" cy="0"/>
              </a:xfrm>
              <a:prstGeom prst="straightConnector1">
                <a:avLst/>
              </a:prstGeom>
              <a:noFill/>
              <a:ln cap="flat" cmpd="sng" w="9525">
                <a:solidFill>
                  <a:srgbClr val="6F6F6F"/>
                </a:solidFill>
                <a:prstDash val="solid"/>
                <a:round/>
                <a:headEnd len="sm" w="sm" type="none"/>
                <a:tailEnd len="sm" w="sm" type="none"/>
              </a:ln>
            </p:spPr>
          </p:cxnSp>
          <p:cxnSp>
            <p:nvCxnSpPr>
              <p:cNvPr id="2443" name="Google Shape;2443;p46"/>
              <p:cNvCxnSpPr/>
              <p:nvPr/>
            </p:nvCxnSpPr>
            <p:spPr>
              <a:xfrm rot="-5400000">
                <a:off x="4495800" y="5219700"/>
                <a:ext cx="152400" cy="0"/>
              </a:xfrm>
              <a:prstGeom prst="straightConnector1">
                <a:avLst/>
              </a:prstGeom>
              <a:noFill/>
              <a:ln cap="flat" cmpd="sng" w="9525">
                <a:solidFill>
                  <a:srgbClr val="6F6F6F"/>
                </a:solidFill>
                <a:prstDash val="solid"/>
                <a:round/>
                <a:headEnd len="sm" w="sm" type="none"/>
                <a:tailEnd len="sm" w="sm" type="none"/>
              </a:ln>
            </p:spPr>
          </p:cxnSp>
          <p:cxnSp>
            <p:nvCxnSpPr>
              <p:cNvPr id="2444" name="Google Shape;2444;p46"/>
              <p:cNvCxnSpPr/>
              <p:nvPr/>
            </p:nvCxnSpPr>
            <p:spPr>
              <a:xfrm rot="-5400000">
                <a:off x="4724400" y="5219700"/>
                <a:ext cx="152400" cy="0"/>
              </a:xfrm>
              <a:prstGeom prst="straightConnector1">
                <a:avLst/>
              </a:prstGeom>
              <a:noFill/>
              <a:ln cap="flat" cmpd="sng" w="9525">
                <a:solidFill>
                  <a:srgbClr val="6F6F6F"/>
                </a:solidFill>
                <a:prstDash val="solid"/>
                <a:round/>
                <a:headEnd len="sm" w="sm" type="none"/>
                <a:tailEnd len="sm" w="sm" type="none"/>
              </a:ln>
            </p:spPr>
          </p:cxnSp>
          <p:cxnSp>
            <p:nvCxnSpPr>
              <p:cNvPr id="2445" name="Google Shape;2445;p46"/>
              <p:cNvCxnSpPr/>
              <p:nvPr/>
            </p:nvCxnSpPr>
            <p:spPr>
              <a:xfrm rot="-5400000">
                <a:off x="6553200" y="5219700"/>
                <a:ext cx="152400" cy="0"/>
              </a:xfrm>
              <a:prstGeom prst="straightConnector1">
                <a:avLst/>
              </a:prstGeom>
              <a:noFill/>
              <a:ln cap="flat" cmpd="sng" w="9525">
                <a:solidFill>
                  <a:srgbClr val="6F6F6F"/>
                </a:solidFill>
                <a:prstDash val="solid"/>
                <a:round/>
                <a:headEnd len="sm" w="sm" type="none"/>
                <a:tailEnd len="sm" w="sm" type="none"/>
              </a:ln>
            </p:spPr>
          </p:cxnSp>
          <p:cxnSp>
            <p:nvCxnSpPr>
              <p:cNvPr id="2446" name="Google Shape;2446;p46"/>
              <p:cNvCxnSpPr/>
              <p:nvPr/>
            </p:nvCxnSpPr>
            <p:spPr>
              <a:xfrm rot="-5400000">
                <a:off x="6781800" y="5219700"/>
                <a:ext cx="152400" cy="0"/>
              </a:xfrm>
              <a:prstGeom prst="straightConnector1">
                <a:avLst/>
              </a:prstGeom>
              <a:noFill/>
              <a:ln cap="flat" cmpd="sng" w="9525">
                <a:solidFill>
                  <a:srgbClr val="6F6F6F"/>
                </a:solidFill>
                <a:prstDash val="solid"/>
                <a:round/>
                <a:headEnd len="sm" w="sm" type="none"/>
                <a:tailEnd len="sm" w="sm" type="none"/>
              </a:ln>
            </p:spPr>
          </p:cxnSp>
          <p:cxnSp>
            <p:nvCxnSpPr>
              <p:cNvPr id="2447" name="Google Shape;2447;p46"/>
              <p:cNvCxnSpPr/>
              <p:nvPr/>
            </p:nvCxnSpPr>
            <p:spPr>
              <a:xfrm rot="-5400000">
                <a:off x="7010400" y="5219700"/>
                <a:ext cx="152400" cy="0"/>
              </a:xfrm>
              <a:prstGeom prst="straightConnector1">
                <a:avLst/>
              </a:prstGeom>
              <a:noFill/>
              <a:ln cap="flat" cmpd="sng" w="9525">
                <a:solidFill>
                  <a:srgbClr val="6F6F6F"/>
                </a:solidFill>
                <a:prstDash val="solid"/>
                <a:round/>
                <a:headEnd len="sm" w="sm" type="none"/>
                <a:tailEnd len="sm" w="sm" type="none"/>
              </a:ln>
            </p:spPr>
          </p:cxnSp>
          <p:cxnSp>
            <p:nvCxnSpPr>
              <p:cNvPr id="2448" name="Google Shape;2448;p46"/>
              <p:cNvCxnSpPr/>
              <p:nvPr/>
            </p:nvCxnSpPr>
            <p:spPr>
              <a:xfrm rot="-5400000">
                <a:off x="8839132" y="5219700"/>
                <a:ext cx="152400" cy="0"/>
              </a:xfrm>
              <a:prstGeom prst="straightConnector1">
                <a:avLst/>
              </a:prstGeom>
              <a:noFill/>
              <a:ln cap="flat" cmpd="sng" w="9525">
                <a:solidFill>
                  <a:srgbClr val="6F6F6F"/>
                </a:solidFill>
                <a:prstDash val="solid"/>
                <a:round/>
                <a:headEnd len="sm" w="sm" type="none"/>
                <a:tailEnd len="sm" w="sm" type="none"/>
              </a:ln>
            </p:spPr>
          </p:cxnSp>
        </p:grpSp>
        <p:grpSp>
          <p:nvGrpSpPr>
            <p:cNvPr id="2449" name="Google Shape;2449;p46"/>
            <p:cNvGrpSpPr/>
            <p:nvPr/>
          </p:nvGrpSpPr>
          <p:grpSpPr>
            <a:xfrm>
              <a:off x="-109730" y="228219"/>
              <a:ext cx="91440" cy="4686681"/>
              <a:chOff x="-109730" y="228219"/>
              <a:chExt cx="91440" cy="4686681"/>
            </a:xfrm>
          </p:grpSpPr>
          <p:cxnSp>
            <p:nvCxnSpPr>
              <p:cNvPr id="2450" name="Google Shape;2450;p46"/>
              <p:cNvCxnSpPr/>
              <p:nvPr/>
            </p:nvCxnSpPr>
            <p:spPr>
              <a:xfrm rot="10800000">
                <a:off x="-109730" y="653796"/>
                <a:ext cx="91440" cy="0"/>
              </a:xfrm>
              <a:prstGeom prst="straightConnector1">
                <a:avLst/>
              </a:prstGeom>
              <a:noFill/>
              <a:ln cap="flat" cmpd="sng" w="9525">
                <a:solidFill>
                  <a:srgbClr val="6F6F6F"/>
                </a:solidFill>
                <a:prstDash val="solid"/>
                <a:round/>
                <a:headEnd len="sm" w="sm" type="none"/>
                <a:tailEnd len="sm" w="sm" type="none"/>
              </a:ln>
            </p:spPr>
          </p:cxnSp>
          <p:cxnSp>
            <p:nvCxnSpPr>
              <p:cNvPr id="2451" name="Google Shape;2451;p46"/>
              <p:cNvCxnSpPr/>
              <p:nvPr/>
            </p:nvCxnSpPr>
            <p:spPr>
              <a:xfrm rot="10800000">
                <a:off x="-109730" y="1289304"/>
                <a:ext cx="91440" cy="0"/>
              </a:xfrm>
              <a:prstGeom prst="straightConnector1">
                <a:avLst/>
              </a:prstGeom>
              <a:noFill/>
              <a:ln cap="flat" cmpd="sng" w="9525">
                <a:solidFill>
                  <a:srgbClr val="6F6F6F"/>
                </a:solidFill>
                <a:prstDash val="solid"/>
                <a:round/>
                <a:headEnd len="sm" w="sm" type="none"/>
                <a:tailEnd len="sm" w="sm" type="none"/>
              </a:ln>
            </p:spPr>
          </p:cxnSp>
          <p:cxnSp>
            <p:nvCxnSpPr>
              <p:cNvPr id="2452" name="Google Shape;2452;p46"/>
              <p:cNvCxnSpPr/>
              <p:nvPr/>
            </p:nvCxnSpPr>
            <p:spPr>
              <a:xfrm rot="10800000">
                <a:off x="-109730" y="1929384"/>
                <a:ext cx="91440" cy="0"/>
              </a:xfrm>
              <a:prstGeom prst="straightConnector1">
                <a:avLst/>
              </a:prstGeom>
              <a:noFill/>
              <a:ln cap="flat" cmpd="sng" w="9525">
                <a:solidFill>
                  <a:srgbClr val="6F6F6F"/>
                </a:solidFill>
                <a:prstDash val="solid"/>
                <a:round/>
                <a:headEnd len="sm" w="sm" type="none"/>
                <a:tailEnd len="sm" w="sm" type="none"/>
              </a:ln>
            </p:spPr>
          </p:cxnSp>
          <p:cxnSp>
            <p:nvCxnSpPr>
              <p:cNvPr id="2453" name="Google Shape;2453;p46"/>
              <p:cNvCxnSpPr/>
              <p:nvPr/>
            </p:nvCxnSpPr>
            <p:spPr>
              <a:xfrm rot="10800000">
                <a:off x="-109730" y="2570990"/>
                <a:ext cx="91440" cy="0"/>
              </a:xfrm>
              <a:prstGeom prst="straightConnector1">
                <a:avLst/>
              </a:prstGeom>
              <a:noFill/>
              <a:ln cap="flat" cmpd="sng" w="9525">
                <a:solidFill>
                  <a:srgbClr val="6F6F6F"/>
                </a:solidFill>
                <a:prstDash val="solid"/>
                <a:round/>
                <a:headEnd len="sm" w="sm" type="none"/>
                <a:tailEnd len="sm" w="sm" type="none"/>
              </a:ln>
            </p:spPr>
          </p:cxnSp>
          <p:cxnSp>
            <p:nvCxnSpPr>
              <p:cNvPr id="2454" name="Google Shape;2454;p46"/>
              <p:cNvCxnSpPr/>
              <p:nvPr/>
            </p:nvCxnSpPr>
            <p:spPr>
              <a:xfrm rot="10800000">
                <a:off x="-109730" y="3209544"/>
                <a:ext cx="91440" cy="0"/>
              </a:xfrm>
              <a:prstGeom prst="straightConnector1">
                <a:avLst/>
              </a:prstGeom>
              <a:noFill/>
              <a:ln cap="flat" cmpd="sng" w="9525">
                <a:solidFill>
                  <a:srgbClr val="6F6F6F"/>
                </a:solidFill>
                <a:prstDash val="solid"/>
                <a:round/>
                <a:headEnd len="sm" w="sm" type="none"/>
                <a:tailEnd len="sm" w="sm" type="none"/>
              </a:ln>
            </p:spPr>
          </p:cxnSp>
          <p:cxnSp>
            <p:nvCxnSpPr>
              <p:cNvPr id="2455" name="Google Shape;2455;p46"/>
              <p:cNvCxnSpPr/>
              <p:nvPr/>
            </p:nvCxnSpPr>
            <p:spPr>
              <a:xfrm rot="10800000">
                <a:off x="-109730" y="3849624"/>
                <a:ext cx="91440" cy="0"/>
              </a:xfrm>
              <a:prstGeom prst="straightConnector1">
                <a:avLst/>
              </a:prstGeom>
              <a:noFill/>
              <a:ln cap="flat" cmpd="sng" w="9525">
                <a:solidFill>
                  <a:srgbClr val="6F6F6F"/>
                </a:solidFill>
                <a:prstDash val="solid"/>
                <a:round/>
                <a:headEnd len="sm" w="sm" type="none"/>
                <a:tailEnd len="sm" w="sm" type="none"/>
              </a:ln>
            </p:spPr>
          </p:cxnSp>
          <p:cxnSp>
            <p:nvCxnSpPr>
              <p:cNvPr id="2456" name="Google Shape;2456;p46"/>
              <p:cNvCxnSpPr/>
              <p:nvPr/>
            </p:nvCxnSpPr>
            <p:spPr>
              <a:xfrm rot="10800000">
                <a:off x="-109730" y="4497451"/>
                <a:ext cx="91440" cy="0"/>
              </a:xfrm>
              <a:prstGeom prst="straightConnector1">
                <a:avLst/>
              </a:prstGeom>
              <a:noFill/>
              <a:ln cap="flat" cmpd="sng" w="9525">
                <a:solidFill>
                  <a:srgbClr val="6F6F6F"/>
                </a:solidFill>
                <a:prstDash val="solid"/>
                <a:round/>
                <a:headEnd len="sm" w="sm" type="none"/>
                <a:tailEnd len="sm" w="sm" type="none"/>
              </a:ln>
            </p:spPr>
          </p:cxnSp>
          <p:cxnSp>
            <p:nvCxnSpPr>
              <p:cNvPr id="2457" name="Google Shape;2457;p46"/>
              <p:cNvCxnSpPr/>
              <p:nvPr/>
            </p:nvCxnSpPr>
            <p:spPr>
              <a:xfrm rot="10800000">
                <a:off x="-109730" y="228219"/>
                <a:ext cx="91440" cy="0"/>
              </a:xfrm>
              <a:prstGeom prst="straightConnector1">
                <a:avLst/>
              </a:prstGeom>
              <a:noFill/>
              <a:ln cap="flat" cmpd="sng" w="9525">
                <a:solidFill>
                  <a:srgbClr val="6F6F6F"/>
                </a:solidFill>
                <a:prstDash val="solid"/>
                <a:round/>
                <a:headEnd len="sm" w="sm" type="none"/>
                <a:tailEnd len="sm" w="sm" type="none"/>
              </a:ln>
            </p:spPr>
          </p:cxnSp>
          <p:cxnSp>
            <p:nvCxnSpPr>
              <p:cNvPr id="2458" name="Google Shape;2458;p46"/>
              <p:cNvCxnSpPr/>
              <p:nvPr/>
            </p:nvCxnSpPr>
            <p:spPr>
              <a:xfrm rot="10800000">
                <a:off x="-109730" y="4914900"/>
                <a:ext cx="91440" cy="0"/>
              </a:xfrm>
              <a:prstGeom prst="straightConnector1">
                <a:avLst/>
              </a:prstGeom>
              <a:noFill/>
              <a:ln cap="flat" cmpd="sng" w="9525">
                <a:solidFill>
                  <a:srgbClr val="6F6F6F"/>
                </a:solidFill>
                <a:prstDash val="solid"/>
                <a:round/>
                <a:headEnd len="sm" w="sm" type="none"/>
                <a:tailEnd len="sm" w="sm" type="none"/>
              </a:ln>
            </p:spPr>
          </p:cxnSp>
        </p:grpSp>
        <p:grpSp>
          <p:nvGrpSpPr>
            <p:cNvPr id="2459" name="Google Shape;2459;p46"/>
            <p:cNvGrpSpPr/>
            <p:nvPr/>
          </p:nvGrpSpPr>
          <p:grpSpPr>
            <a:xfrm>
              <a:off x="9163050" y="228219"/>
              <a:ext cx="91440" cy="4685665"/>
              <a:chOff x="-109730" y="221869"/>
              <a:chExt cx="91440" cy="4685665"/>
            </a:xfrm>
          </p:grpSpPr>
          <p:cxnSp>
            <p:nvCxnSpPr>
              <p:cNvPr id="2460" name="Google Shape;2460;p46"/>
              <p:cNvCxnSpPr/>
              <p:nvPr/>
            </p:nvCxnSpPr>
            <p:spPr>
              <a:xfrm rot="10800000">
                <a:off x="-109730" y="647446"/>
                <a:ext cx="91440" cy="0"/>
              </a:xfrm>
              <a:prstGeom prst="straightConnector1">
                <a:avLst/>
              </a:prstGeom>
              <a:noFill/>
              <a:ln cap="flat" cmpd="sng" w="9525">
                <a:solidFill>
                  <a:srgbClr val="6F6F6F"/>
                </a:solidFill>
                <a:prstDash val="solid"/>
                <a:round/>
                <a:headEnd len="sm" w="sm" type="none"/>
                <a:tailEnd len="sm" w="sm" type="none"/>
              </a:ln>
            </p:spPr>
          </p:cxnSp>
          <p:cxnSp>
            <p:nvCxnSpPr>
              <p:cNvPr id="2461" name="Google Shape;2461;p46"/>
              <p:cNvCxnSpPr/>
              <p:nvPr/>
            </p:nvCxnSpPr>
            <p:spPr>
              <a:xfrm rot="10800000">
                <a:off x="-109730" y="1282954"/>
                <a:ext cx="91440" cy="0"/>
              </a:xfrm>
              <a:prstGeom prst="straightConnector1">
                <a:avLst/>
              </a:prstGeom>
              <a:noFill/>
              <a:ln cap="flat" cmpd="sng" w="9525">
                <a:solidFill>
                  <a:srgbClr val="6F6F6F"/>
                </a:solidFill>
                <a:prstDash val="solid"/>
                <a:round/>
                <a:headEnd len="sm" w="sm" type="none"/>
                <a:tailEnd len="sm" w="sm" type="none"/>
              </a:ln>
            </p:spPr>
          </p:cxnSp>
          <p:cxnSp>
            <p:nvCxnSpPr>
              <p:cNvPr id="2462" name="Google Shape;2462;p46"/>
              <p:cNvCxnSpPr/>
              <p:nvPr/>
            </p:nvCxnSpPr>
            <p:spPr>
              <a:xfrm rot="10800000">
                <a:off x="-109730" y="1923034"/>
                <a:ext cx="91440" cy="0"/>
              </a:xfrm>
              <a:prstGeom prst="straightConnector1">
                <a:avLst/>
              </a:prstGeom>
              <a:noFill/>
              <a:ln cap="flat" cmpd="sng" w="9525">
                <a:solidFill>
                  <a:srgbClr val="6F6F6F"/>
                </a:solidFill>
                <a:prstDash val="solid"/>
                <a:round/>
                <a:headEnd len="sm" w="sm" type="none"/>
                <a:tailEnd len="sm" w="sm" type="none"/>
              </a:ln>
            </p:spPr>
          </p:cxnSp>
          <p:cxnSp>
            <p:nvCxnSpPr>
              <p:cNvPr id="2463" name="Google Shape;2463;p46"/>
              <p:cNvCxnSpPr/>
              <p:nvPr/>
            </p:nvCxnSpPr>
            <p:spPr>
              <a:xfrm rot="10800000">
                <a:off x="-109730" y="2563114"/>
                <a:ext cx="91440" cy="0"/>
              </a:xfrm>
              <a:prstGeom prst="straightConnector1">
                <a:avLst/>
              </a:prstGeom>
              <a:noFill/>
              <a:ln cap="flat" cmpd="sng" w="9525">
                <a:solidFill>
                  <a:srgbClr val="6F6F6F"/>
                </a:solidFill>
                <a:prstDash val="solid"/>
                <a:round/>
                <a:headEnd len="sm" w="sm" type="none"/>
                <a:tailEnd len="sm" w="sm" type="none"/>
              </a:ln>
            </p:spPr>
          </p:cxnSp>
          <p:cxnSp>
            <p:nvCxnSpPr>
              <p:cNvPr id="2464" name="Google Shape;2464;p46"/>
              <p:cNvCxnSpPr/>
              <p:nvPr/>
            </p:nvCxnSpPr>
            <p:spPr>
              <a:xfrm rot="10800000">
                <a:off x="-109730" y="3203194"/>
                <a:ext cx="91440" cy="0"/>
              </a:xfrm>
              <a:prstGeom prst="straightConnector1">
                <a:avLst/>
              </a:prstGeom>
              <a:noFill/>
              <a:ln cap="flat" cmpd="sng" w="9525">
                <a:solidFill>
                  <a:srgbClr val="6F6F6F"/>
                </a:solidFill>
                <a:prstDash val="solid"/>
                <a:round/>
                <a:headEnd len="sm" w="sm" type="none"/>
                <a:tailEnd len="sm" w="sm" type="none"/>
              </a:ln>
            </p:spPr>
          </p:cxnSp>
          <p:cxnSp>
            <p:nvCxnSpPr>
              <p:cNvPr id="2465" name="Google Shape;2465;p46"/>
              <p:cNvCxnSpPr/>
              <p:nvPr/>
            </p:nvCxnSpPr>
            <p:spPr>
              <a:xfrm rot="10800000">
                <a:off x="-109730" y="3843274"/>
                <a:ext cx="91440" cy="0"/>
              </a:xfrm>
              <a:prstGeom prst="straightConnector1">
                <a:avLst/>
              </a:prstGeom>
              <a:noFill/>
              <a:ln cap="flat" cmpd="sng" w="9525">
                <a:solidFill>
                  <a:srgbClr val="6F6F6F"/>
                </a:solidFill>
                <a:prstDash val="solid"/>
                <a:round/>
                <a:headEnd len="sm" w="sm" type="none"/>
                <a:tailEnd len="sm" w="sm" type="none"/>
              </a:ln>
            </p:spPr>
          </p:cxnSp>
          <p:cxnSp>
            <p:nvCxnSpPr>
              <p:cNvPr id="2466" name="Google Shape;2466;p46"/>
              <p:cNvCxnSpPr/>
              <p:nvPr/>
            </p:nvCxnSpPr>
            <p:spPr>
              <a:xfrm rot="10800000">
                <a:off x="-109730" y="4491101"/>
                <a:ext cx="91440" cy="0"/>
              </a:xfrm>
              <a:prstGeom prst="straightConnector1">
                <a:avLst/>
              </a:prstGeom>
              <a:noFill/>
              <a:ln cap="flat" cmpd="sng" w="9525">
                <a:solidFill>
                  <a:srgbClr val="6F6F6F"/>
                </a:solidFill>
                <a:prstDash val="solid"/>
                <a:round/>
                <a:headEnd len="sm" w="sm" type="none"/>
                <a:tailEnd len="sm" w="sm" type="none"/>
              </a:ln>
            </p:spPr>
          </p:cxnSp>
          <p:cxnSp>
            <p:nvCxnSpPr>
              <p:cNvPr id="2467" name="Google Shape;2467;p46"/>
              <p:cNvCxnSpPr/>
              <p:nvPr/>
            </p:nvCxnSpPr>
            <p:spPr>
              <a:xfrm rot="10800000">
                <a:off x="-109730" y="221869"/>
                <a:ext cx="91440" cy="0"/>
              </a:xfrm>
              <a:prstGeom prst="straightConnector1">
                <a:avLst/>
              </a:prstGeom>
              <a:noFill/>
              <a:ln cap="flat" cmpd="sng" w="9525">
                <a:solidFill>
                  <a:srgbClr val="6F6F6F"/>
                </a:solidFill>
                <a:prstDash val="solid"/>
                <a:round/>
                <a:headEnd len="sm" w="sm" type="none"/>
                <a:tailEnd len="sm" w="sm" type="none"/>
              </a:ln>
            </p:spPr>
          </p:cxnSp>
          <p:cxnSp>
            <p:nvCxnSpPr>
              <p:cNvPr id="2468" name="Google Shape;2468;p46"/>
              <p:cNvCxnSpPr/>
              <p:nvPr/>
            </p:nvCxnSpPr>
            <p:spPr>
              <a:xfrm rot="10800000">
                <a:off x="-109730" y="4907534"/>
                <a:ext cx="91440" cy="0"/>
              </a:xfrm>
              <a:prstGeom prst="straightConnector1">
                <a:avLst/>
              </a:prstGeom>
              <a:noFill/>
              <a:ln cap="flat" cmpd="sng" w="9525">
                <a:solidFill>
                  <a:srgbClr val="6F6F6F"/>
                </a:solidFill>
                <a:prstDash val="solid"/>
                <a:round/>
                <a:headEnd len="sm" w="sm" type="none"/>
                <a:tailEnd len="sm" w="sm" type="none"/>
              </a:ln>
            </p:spPr>
          </p:cxnSp>
        </p:grpSp>
      </p:grpSp>
    </p:spTree>
  </p:cSld>
  <p:clrMap accent1="accent1" accent2="accent2" accent3="accent3" accent4="accent4" accent5="accent5" accent6="accent6" bg1="lt1" bg2="dk2" tx1="dk1" tx2="lt2" folHlink="folHlink" hlink="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 id="2147483753" r:id="rId12"/>
    <p:sldLayoutId id="2147483754" r:id="rId13"/>
    <p:sldLayoutId id="2147483755" r:id="rId14"/>
    <p:sldLayoutId id="2147483756" r:id="rId15"/>
    <p:sldLayoutId id="2147483757" r:id="rId16"/>
    <p:sldLayoutId id="2147483758" r:id="rId17"/>
    <p:sldLayoutId id="2147483759" r:id="rId18"/>
    <p:sldLayoutId id="2147483760" r:id="rId19"/>
    <p:sldLayoutId id="2147483761" r:id="rId20"/>
    <p:sldLayoutId id="2147483762" r:id="rId21"/>
    <p:sldLayoutId id="2147483763" r:id="rId22"/>
    <p:sldLayoutId id="2147483764" r:id="rId23"/>
    <p:sldLayoutId id="2147483765" r:id="rId24"/>
    <p:sldLayoutId id="2147483766" r:id="rId25"/>
    <p:sldLayoutId id="2147483767" r:id="rId26"/>
    <p:sldLayoutId id="2147483768" r:id="rId27"/>
    <p:sldLayoutId id="2147483769" r:id="rId28"/>
    <p:sldLayoutId id="2147483770" r:id="rId29"/>
    <p:sldLayoutId id="2147483771" r:id="rId30"/>
    <p:sldLayoutId id="2147483772" r:id="rId31"/>
    <p:sldLayoutId id="2147483773" r:id="rId32"/>
    <p:sldLayoutId id="2147483774" r:id="rId33"/>
    <p:sldLayoutId id="2147483775" r:id="rId34"/>
    <p:sldLayoutId id="2147483776" r:id="rId35"/>
    <p:sldLayoutId id="2147483777" r:id="rId36"/>
    <p:sldLayoutId id="2147483778" r:id="rId37"/>
    <p:sldLayoutId id="2147483779" r:id="rId38"/>
    <p:sldLayoutId id="2147483780" r:id="rId39"/>
    <p:sldLayoutId id="2147483781" r:id="rId40"/>
    <p:sldLayoutId id="2147483782" r:id="rId41"/>
    <p:sldLayoutId id="2147483783" r:id="rId42"/>
    <p:sldLayoutId id="2147483784" r:id="rId43"/>
    <p:sldLayoutId id="2147483785" r:id="rId4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44">
          <p15:clr>
            <a:srgbClr val="F26B43"/>
          </p15:clr>
        </p15:guide>
        <p15:guide id="2" pos="144">
          <p15:clr>
            <a:srgbClr val="F26B43"/>
          </p15:clr>
        </p15:guide>
        <p15:guide id="3" pos="5616">
          <p15:clr>
            <a:srgbClr val="F26B43"/>
          </p15:clr>
        </p15:guide>
        <p15:guide id="4" orient="horz" pos="2832">
          <p15:clr>
            <a:srgbClr val="F26B43"/>
          </p15:clr>
        </p15:guide>
        <p15:guide id="5" orient="horz" pos="3094">
          <p15:clr>
            <a:srgbClr val="F26B43"/>
          </p15:clr>
        </p15:guide>
        <p15:guide id="6" pos="2880">
          <p15:clr>
            <a:srgbClr val="F26B43"/>
          </p15:clr>
        </p15:guide>
        <p15:guide id="7" pos="2736">
          <p15:clr>
            <a:srgbClr val="F26B43"/>
          </p15:clr>
        </p15:guide>
        <p15:guide id="8" pos="1440">
          <p15:clr>
            <a:srgbClr val="F26B43"/>
          </p15:clr>
        </p15:guide>
        <p15:guide id="9" pos="3024">
          <p15:clr>
            <a:srgbClr val="F26B43"/>
          </p15:clr>
        </p15:guide>
        <p15:guide id="10" pos="1296">
          <p15:clr>
            <a:srgbClr val="F26B43"/>
          </p15:clr>
        </p15:guide>
        <p15:guide id="11" pos="1584">
          <p15:clr>
            <a:srgbClr val="F26B43"/>
          </p15:clr>
        </p15:guide>
        <p15:guide id="12" pos="4320">
          <p15:clr>
            <a:srgbClr val="F26B43"/>
          </p15:clr>
        </p15:guide>
        <p15:guide id="13" pos="4176">
          <p15:clr>
            <a:srgbClr val="F26B43"/>
          </p15:clr>
        </p15:guide>
        <p15:guide id="14" pos="4464">
          <p15:clr>
            <a:srgbClr val="F26B43"/>
          </p15:clr>
        </p15:guide>
        <p15:guide id="15" orient="horz" pos="412">
          <p15:clr>
            <a:srgbClr val="F26B43"/>
          </p15:clr>
        </p15:guide>
        <p15:guide id="16" orient="horz" pos="812">
          <p15:clr>
            <a:srgbClr val="F26B43"/>
          </p15:clr>
        </p15:guide>
        <p15:guide id="17" orient="horz" pos="1620">
          <p15:clr>
            <a:srgbClr val="F26B43"/>
          </p15:clr>
        </p15:guide>
        <p15:guide id="18" orient="horz" pos="1216">
          <p15:clr>
            <a:srgbClr val="F26B43"/>
          </p15:clr>
        </p15:guide>
        <p15:guide id="19" orient="horz" pos="2022">
          <p15:clr>
            <a:srgbClr val="F26B43"/>
          </p15:clr>
        </p15:guide>
        <p15:guide id="20" orient="horz" pos="2424">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704" name="Shape 2704"/>
        <p:cNvGrpSpPr/>
        <p:nvPr/>
      </p:nvGrpSpPr>
      <p:grpSpPr>
        <a:xfrm>
          <a:off x="0" y="0"/>
          <a:ext cx="0" cy="0"/>
          <a:chOff x="0" y="0"/>
          <a:chExt cx="0" cy="0"/>
        </a:xfrm>
      </p:grpSpPr>
      <p:sp>
        <p:nvSpPr>
          <p:cNvPr id="2705" name="Google Shape;2705;p50"/>
          <p:cNvSpPr txBox="1"/>
          <p:nvPr>
            <p:ph idx="12" type="sldNum"/>
          </p:nvPr>
        </p:nvSpPr>
        <p:spPr>
          <a:xfrm>
            <a:off x="11769264" y="6469380"/>
            <a:ext cx="135436" cy="123111"/>
          </a:xfrm>
          <a:prstGeom prst="rect">
            <a:avLst/>
          </a:prstGeom>
          <a:noFill/>
          <a:ln>
            <a:noFill/>
          </a:ln>
        </p:spPr>
        <p:txBody>
          <a:bodyPr anchorCtr="0" anchor="b" bIns="0" lIns="0" spcFirstLastPara="1" rIns="0" wrap="square" tIns="0">
            <a:spAutoFit/>
          </a:bodyPr>
          <a:lstStyle>
            <a:lvl1pPr indent="0" lvl="0" marL="0" marR="0" rtl="0" algn="r">
              <a:spcBef>
                <a:spcPts val="0"/>
              </a:spcBef>
              <a:buNone/>
              <a:defRPr b="0" i="0" sz="800">
                <a:solidFill>
                  <a:schemeClr val="lt1"/>
                </a:solidFill>
                <a:latin typeface="IBM Plex Sans"/>
                <a:ea typeface="IBM Plex Sans"/>
                <a:cs typeface="IBM Plex Sans"/>
                <a:sym typeface="IBM Plex Sans"/>
              </a:defRPr>
            </a:lvl1pPr>
            <a:lvl2pPr indent="0" lvl="1" marL="0" marR="0" rtl="0" algn="r">
              <a:spcBef>
                <a:spcPts val="0"/>
              </a:spcBef>
              <a:buNone/>
              <a:defRPr b="0" i="0" sz="800">
                <a:solidFill>
                  <a:schemeClr val="lt1"/>
                </a:solidFill>
                <a:latin typeface="IBM Plex Sans"/>
                <a:ea typeface="IBM Plex Sans"/>
                <a:cs typeface="IBM Plex Sans"/>
                <a:sym typeface="IBM Plex Sans"/>
              </a:defRPr>
            </a:lvl2pPr>
            <a:lvl3pPr indent="0" lvl="2" marL="0" marR="0" rtl="0" algn="r">
              <a:spcBef>
                <a:spcPts val="0"/>
              </a:spcBef>
              <a:buNone/>
              <a:defRPr b="0" i="0" sz="800">
                <a:solidFill>
                  <a:schemeClr val="lt1"/>
                </a:solidFill>
                <a:latin typeface="IBM Plex Sans"/>
                <a:ea typeface="IBM Plex Sans"/>
                <a:cs typeface="IBM Plex Sans"/>
                <a:sym typeface="IBM Plex Sans"/>
              </a:defRPr>
            </a:lvl3pPr>
            <a:lvl4pPr indent="0" lvl="3" marL="0" marR="0" rtl="0" algn="r">
              <a:spcBef>
                <a:spcPts val="0"/>
              </a:spcBef>
              <a:buNone/>
              <a:defRPr b="0" i="0" sz="800">
                <a:solidFill>
                  <a:schemeClr val="lt1"/>
                </a:solidFill>
                <a:latin typeface="IBM Plex Sans"/>
                <a:ea typeface="IBM Plex Sans"/>
                <a:cs typeface="IBM Plex Sans"/>
                <a:sym typeface="IBM Plex Sans"/>
              </a:defRPr>
            </a:lvl4pPr>
            <a:lvl5pPr indent="0" lvl="4" marL="0" marR="0" rtl="0" algn="r">
              <a:spcBef>
                <a:spcPts val="0"/>
              </a:spcBef>
              <a:buNone/>
              <a:defRPr b="0" i="0" sz="800">
                <a:solidFill>
                  <a:schemeClr val="lt1"/>
                </a:solidFill>
                <a:latin typeface="IBM Plex Sans"/>
                <a:ea typeface="IBM Plex Sans"/>
                <a:cs typeface="IBM Plex Sans"/>
                <a:sym typeface="IBM Plex Sans"/>
              </a:defRPr>
            </a:lvl5pPr>
            <a:lvl6pPr indent="0" lvl="5" marL="0" marR="0" rtl="0" algn="r">
              <a:spcBef>
                <a:spcPts val="0"/>
              </a:spcBef>
              <a:buNone/>
              <a:defRPr b="0" i="0" sz="800">
                <a:solidFill>
                  <a:schemeClr val="lt1"/>
                </a:solidFill>
                <a:latin typeface="IBM Plex Sans"/>
                <a:ea typeface="IBM Plex Sans"/>
                <a:cs typeface="IBM Plex Sans"/>
                <a:sym typeface="IBM Plex Sans"/>
              </a:defRPr>
            </a:lvl6pPr>
            <a:lvl7pPr indent="0" lvl="6" marL="0" marR="0" rtl="0" algn="r">
              <a:spcBef>
                <a:spcPts val="0"/>
              </a:spcBef>
              <a:buNone/>
              <a:defRPr b="0" i="0" sz="800">
                <a:solidFill>
                  <a:schemeClr val="lt1"/>
                </a:solidFill>
                <a:latin typeface="IBM Plex Sans"/>
                <a:ea typeface="IBM Plex Sans"/>
                <a:cs typeface="IBM Plex Sans"/>
                <a:sym typeface="IBM Plex Sans"/>
              </a:defRPr>
            </a:lvl7pPr>
            <a:lvl8pPr indent="0" lvl="7" marL="0" marR="0" rtl="0" algn="r">
              <a:spcBef>
                <a:spcPts val="0"/>
              </a:spcBef>
              <a:buNone/>
              <a:defRPr b="0" i="0" sz="800">
                <a:solidFill>
                  <a:schemeClr val="lt1"/>
                </a:solidFill>
                <a:latin typeface="IBM Plex Sans"/>
                <a:ea typeface="IBM Plex Sans"/>
                <a:cs typeface="IBM Plex Sans"/>
                <a:sym typeface="IBM Plex Sans"/>
              </a:defRPr>
            </a:lvl8pPr>
            <a:lvl9pPr indent="0" lvl="8" marL="0" marR="0" rtl="0" algn="r">
              <a:spcBef>
                <a:spcPts val="0"/>
              </a:spcBef>
              <a:buNone/>
              <a:defRPr b="0" i="0" sz="800">
                <a:solidFill>
                  <a:schemeClr val="lt1"/>
                </a:solidFill>
                <a:latin typeface="IBM Plex Sans"/>
                <a:ea typeface="IBM Plex Sans"/>
                <a:cs typeface="IBM Plex Sans"/>
                <a:sym typeface="IBM Plex Sans"/>
              </a:defRPr>
            </a:lvl9pPr>
          </a:lstStyle>
          <a:p>
            <a:pPr indent="0" lvl="0" marL="0" rtl="0" algn="r">
              <a:spcBef>
                <a:spcPts val="0"/>
              </a:spcBef>
              <a:spcAft>
                <a:spcPts val="0"/>
              </a:spcAft>
              <a:buNone/>
            </a:pPr>
            <a:fld id="{00000000-1234-1234-1234-123412341234}" type="slidenum">
              <a:rPr lang="en-US"/>
              <a:t>‹#›</a:t>
            </a:fld>
            <a:endParaRPr/>
          </a:p>
        </p:txBody>
      </p:sp>
      <p:sp>
        <p:nvSpPr>
          <p:cNvPr id="2706" name="Google Shape;2706;p50"/>
          <p:cNvSpPr txBox="1"/>
          <p:nvPr>
            <p:ph type="title"/>
          </p:nvPr>
        </p:nvSpPr>
        <p:spPr>
          <a:xfrm>
            <a:off x="287300" y="288925"/>
            <a:ext cx="11293592" cy="1325563"/>
          </a:xfrm>
          <a:prstGeom prst="rect">
            <a:avLst/>
          </a:prstGeom>
          <a:noFill/>
          <a:ln>
            <a:noFill/>
          </a:ln>
        </p:spPr>
        <p:txBody>
          <a:bodyPr anchorCtr="0" anchor="t" bIns="0" lIns="0" spcFirstLastPara="1" rIns="0" wrap="square" tIns="0">
            <a:noAutofit/>
          </a:bodyPr>
          <a:lstStyle>
            <a:lvl1pPr lvl="0" marR="0" rtl="0" algn="l">
              <a:lnSpc>
                <a:spcPct val="90000"/>
              </a:lnSpc>
              <a:spcBef>
                <a:spcPts val="0"/>
              </a:spcBef>
              <a:spcAft>
                <a:spcPts val="0"/>
              </a:spcAft>
              <a:buClr>
                <a:schemeClr val="lt2"/>
              </a:buClr>
              <a:buSzPts val="3199"/>
              <a:buFont typeface="IBM Plex Sans Light"/>
              <a:buNone/>
              <a:defRPr b="0" i="0" sz="3199" u="none" cap="none" strike="noStrike">
                <a:solidFill>
                  <a:schemeClr val="lt2"/>
                </a:solidFill>
                <a:latin typeface="IBM Plex Sans Light"/>
                <a:ea typeface="IBM Plex Sans Light"/>
                <a:cs typeface="IBM Plex Sans Light"/>
                <a:sym typeface="IBM Plex Sans Light"/>
              </a:defRPr>
            </a:lvl1pPr>
            <a:lvl2pPr lvl="1" marR="0" rtl="0" algn="l">
              <a:lnSpc>
                <a:spcPct val="90000"/>
              </a:lnSpc>
              <a:spcBef>
                <a:spcPts val="0"/>
              </a:spcBef>
              <a:spcAft>
                <a:spcPts val="0"/>
              </a:spcAft>
              <a:buClr>
                <a:srgbClr val="000000"/>
              </a:buClr>
              <a:buSzPts val="3199"/>
              <a:buFont typeface="IBM Plex Sans Light"/>
              <a:buNone/>
              <a:defRPr b="0" i="0" sz="3199" u="none" cap="none" strike="noStrike">
                <a:solidFill>
                  <a:srgbClr val="000000"/>
                </a:solidFill>
                <a:latin typeface="IBM Plex Sans Light"/>
                <a:ea typeface="IBM Plex Sans Light"/>
                <a:cs typeface="IBM Plex Sans Light"/>
                <a:sym typeface="IBM Plex Sans Light"/>
              </a:defRPr>
            </a:lvl2pPr>
            <a:lvl3pPr lvl="2" marR="0" rtl="0" algn="l">
              <a:lnSpc>
                <a:spcPct val="90000"/>
              </a:lnSpc>
              <a:spcBef>
                <a:spcPts val="0"/>
              </a:spcBef>
              <a:spcAft>
                <a:spcPts val="0"/>
              </a:spcAft>
              <a:buClr>
                <a:srgbClr val="000000"/>
              </a:buClr>
              <a:buSzPts val="3199"/>
              <a:buFont typeface="IBM Plex Sans Light"/>
              <a:buNone/>
              <a:defRPr b="0" i="0" sz="3199" u="none" cap="none" strike="noStrike">
                <a:solidFill>
                  <a:srgbClr val="000000"/>
                </a:solidFill>
                <a:latin typeface="IBM Plex Sans Light"/>
                <a:ea typeface="IBM Plex Sans Light"/>
                <a:cs typeface="IBM Plex Sans Light"/>
                <a:sym typeface="IBM Plex Sans Light"/>
              </a:defRPr>
            </a:lvl3pPr>
            <a:lvl4pPr lvl="3" marR="0" rtl="0" algn="l">
              <a:lnSpc>
                <a:spcPct val="90000"/>
              </a:lnSpc>
              <a:spcBef>
                <a:spcPts val="0"/>
              </a:spcBef>
              <a:spcAft>
                <a:spcPts val="0"/>
              </a:spcAft>
              <a:buClr>
                <a:srgbClr val="000000"/>
              </a:buClr>
              <a:buSzPts val="3199"/>
              <a:buFont typeface="IBM Plex Sans Light"/>
              <a:buNone/>
              <a:defRPr b="0" i="0" sz="3199" u="none" cap="none" strike="noStrike">
                <a:solidFill>
                  <a:srgbClr val="000000"/>
                </a:solidFill>
                <a:latin typeface="IBM Plex Sans Light"/>
                <a:ea typeface="IBM Plex Sans Light"/>
                <a:cs typeface="IBM Plex Sans Light"/>
                <a:sym typeface="IBM Plex Sans Light"/>
              </a:defRPr>
            </a:lvl4pPr>
            <a:lvl5pPr lvl="4" marR="0" rtl="0" algn="l">
              <a:lnSpc>
                <a:spcPct val="90000"/>
              </a:lnSpc>
              <a:spcBef>
                <a:spcPts val="0"/>
              </a:spcBef>
              <a:spcAft>
                <a:spcPts val="0"/>
              </a:spcAft>
              <a:buClr>
                <a:srgbClr val="000000"/>
              </a:buClr>
              <a:buSzPts val="3199"/>
              <a:buFont typeface="IBM Plex Sans Light"/>
              <a:buNone/>
              <a:defRPr b="0" i="0" sz="3199" u="none" cap="none" strike="noStrike">
                <a:solidFill>
                  <a:srgbClr val="000000"/>
                </a:solidFill>
                <a:latin typeface="IBM Plex Sans Light"/>
                <a:ea typeface="IBM Plex Sans Light"/>
                <a:cs typeface="IBM Plex Sans Light"/>
                <a:sym typeface="IBM Plex Sans Light"/>
              </a:defRPr>
            </a:lvl5pPr>
            <a:lvl6pPr lvl="5" marR="0" rtl="0" algn="l">
              <a:lnSpc>
                <a:spcPct val="90000"/>
              </a:lnSpc>
              <a:spcBef>
                <a:spcPts val="0"/>
              </a:spcBef>
              <a:spcAft>
                <a:spcPts val="0"/>
              </a:spcAft>
              <a:buClr>
                <a:srgbClr val="000000"/>
              </a:buClr>
              <a:buSzPts val="3199"/>
              <a:buFont typeface="IBM Plex Sans Light"/>
              <a:buNone/>
              <a:defRPr b="0" i="0" sz="3199" u="none" cap="none" strike="noStrike">
                <a:solidFill>
                  <a:srgbClr val="000000"/>
                </a:solidFill>
                <a:latin typeface="IBM Plex Sans Light"/>
                <a:ea typeface="IBM Plex Sans Light"/>
                <a:cs typeface="IBM Plex Sans Light"/>
                <a:sym typeface="IBM Plex Sans Light"/>
              </a:defRPr>
            </a:lvl6pPr>
            <a:lvl7pPr lvl="6" marR="0" rtl="0" algn="l">
              <a:lnSpc>
                <a:spcPct val="90000"/>
              </a:lnSpc>
              <a:spcBef>
                <a:spcPts val="0"/>
              </a:spcBef>
              <a:spcAft>
                <a:spcPts val="0"/>
              </a:spcAft>
              <a:buClr>
                <a:srgbClr val="000000"/>
              </a:buClr>
              <a:buSzPts val="3199"/>
              <a:buFont typeface="IBM Plex Sans Light"/>
              <a:buNone/>
              <a:defRPr b="0" i="0" sz="3199" u="none" cap="none" strike="noStrike">
                <a:solidFill>
                  <a:srgbClr val="000000"/>
                </a:solidFill>
                <a:latin typeface="IBM Plex Sans Light"/>
                <a:ea typeface="IBM Plex Sans Light"/>
                <a:cs typeface="IBM Plex Sans Light"/>
                <a:sym typeface="IBM Plex Sans Light"/>
              </a:defRPr>
            </a:lvl7pPr>
            <a:lvl8pPr lvl="7" marR="0" rtl="0" algn="l">
              <a:lnSpc>
                <a:spcPct val="90000"/>
              </a:lnSpc>
              <a:spcBef>
                <a:spcPts val="0"/>
              </a:spcBef>
              <a:spcAft>
                <a:spcPts val="0"/>
              </a:spcAft>
              <a:buClr>
                <a:srgbClr val="000000"/>
              </a:buClr>
              <a:buSzPts val="3199"/>
              <a:buFont typeface="IBM Plex Sans Light"/>
              <a:buNone/>
              <a:defRPr b="0" i="0" sz="3199" u="none" cap="none" strike="noStrike">
                <a:solidFill>
                  <a:srgbClr val="000000"/>
                </a:solidFill>
                <a:latin typeface="IBM Plex Sans Light"/>
                <a:ea typeface="IBM Plex Sans Light"/>
                <a:cs typeface="IBM Plex Sans Light"/>
                <a:sym typeface="IBM Plex Sans Light"/>
              </a:defRPr>
            </a:lvl8pPr>
            <a:lvl9pPr lvl="8" marR="0" rtl="0" algn="l">
              <a:lnSpc>
                <a:spcPct val="90000"/>
              </a:lnSpc>
              <a:spcBef>
                <a:spcPts val="0"/>
              </a:spcBef>
              <a:spcAft>
                <a:spcPts val="0"/>
              </a:spcAft>
              <a:buClr>
                <a:srgbClr val="000000"/>
              </a:buClr>
              <a:buSzPts val="3199"/>
              <a:buFont typeface="IBM Plex Sans Light"/>
              <a:buNone/>
              <a:defRPr b="0" i="0" sz="3199" u="none" cap="none" strike="noStrike">
                <a:solidFill>
                  <a:srgbClr val="000000"/>
                </a:solidFill>
                <a:latin typeface="IBM Plex Sans Light"/>
                <a:ea typeface="IBM Plex Sans Light"/>
                <a:cs typeface="IBM Plex Sans Light"/>
                <a:sym typeface="IBM Plex Sans Light"/>
              </a:defRPr>
            </a:lvl9pPr>
          </a:lstStyle>
          <a:p/>
        </p:txBody>
      </p:sp>
      <p:sp>
        <p:nvSpPr>
          <p:cNvPr id="2707" name="Google Shape;2707;p50"/>
          <p:cNvSpPr txBox="1"/>
          <p:nvPr>
            <p:ph idx="1" type="body"/>
          </p:nvPr>
        </p:nvSpPr>
        <p:spPr>
          <a:xfrm>
            <a:off x="287300" y="1663700"/>
            <a:ext cx="11293592" cy="4334670"/>
          </a:xfrm>
          <a:prstGeom prst="rect">
            <a:avLst/>
          </a:prstGeom>
          <a:noFill/>
          <a:ln>
            <a:noFill/>
          </a:ln>
        </p:spPr>
        <p:txBody>
          <a:bodyPr anchorCtr="0" anchor="t" bIns="0" lIns="0" spcFirstLastPara="1" rIns="0" wrap="square" tIns="0">
            <a:noAutofit/>
          </a:bodyPr>
          <a:lstStyle>
            <a:lvl1pPr indent="-228600" lvl="0" marL="457200" marR="0" rtl="0" algn="l">
              <a:lnSpc>
                <a:spcPct val="110000"/>
              </a:lnSpc>
              <a:spcBef>
                <a:spcPts val="0"/>
              </a:spcBef>
              <a:spcAft>
                <a:spcPts val="0"/>
              </a:spcAft>
              <a:buClr>
                <a:schemeClr val="lt1"/>
              </a:buClr>
              <a:buSzPts val="1800"/>
              <a:buFont typeface="IBM Plex Sans Light"/>
              <a:buNone/>
              <a:defRPr b="0" i="0" sz="1800" u="none" cap="none" strike="noStrike">
                <a:solidFill>
                  <a:schemeClr val="lt1"/>
                </a:solidFill>
                <a:latin typeface="IBM Plex Sans Light"/>
                <a:ea typeface="IBM Plex Sans Light"/>
                <a:cs typeface="IBM Plex Sans Light"/>
                <a:sym typeface="IBM Plex Sans Light"/>
              </a:defRPr>
            </a:lvl1pPr>
            <a:lvl2pPr indent="-342900" lvl="1" marL="914400" marR="0" rtl="0" algn="l">
              <a:lnSpc>
                <a:spcPct val="110000"/>
              </a:lnSpc>
              <a:spcBef>
                <a:spcPts val="0"/>
              </a:spcBef>
              <a:spcAft>
                <a:spcPts val="0"/>
              </a:spcAft>
              <a:buClr>
                <a:schemeClr val="lt1"/>
              </a:buClr>
              <a:buSzPts val="1800"/>
              <a:buFont typeface="IBM Plex Sans Light"/>
              <a:buChar char="–"/>
              <a:defRPr b="0" i="0" sz="1800" u="none" cap="none" strike="noStrike">
                <a:solidFill>
                  <a:schemeClr val="lt1"/>
                </a:solidFill>
                <a:latin typeface="IBM Plex Sans Light"/>
                <a:ea typeface="IBM Plex Sans Light"/>
                <a:cs typeface="IBM Plex Sans Light"/>
                <a:sym typeface="IBM Plex Sans Light"/>
              </a:defRPr>
            </a:lvl2pPr>
            <a:lvl3pPr indent="-342900" lvl="2" marL="1371600" marR="0" rtl="0" algn="l">
              <a:lnSpc>
                <a:spcPct val="110000"/>
              </a:lnSpc>
              <a:spcBef>
                <a:spcPts val="0"/>
              </a:spcBef>
              <a:spcAft>
                <a:spcPts val="0"/>
              </a:spcAft>
              <a:buClr>
                <a:schemeClr val="lt1"/>
              </a:buClr>
              <a:buSzPts val="1800"/>
              <a:buFont typeface="IBM Plex Sans Light"/>
              <a:buChar char="•"/>
              <a:defRPr b="0" i="0" sz="1800" u="none" cap="none" strike="noStrike">
                <a:solidFill>
                  <a:schemeClr val="lt1"/>
                </a:solidFill>
                <a:latin typeface="IBM Plex Sans Light"/>
                <a:ea typeface="IBM Plex Sans Light"/>
                <a:cs typeface="IBM Plex Sans Light"/>
                <a:sym typeface="IBM Plex Sans Light"/>
              </a:defRPr>
            </a:lvl3pPr>
            <a:lvl4pPr indent="-342900" lvl="3" marL="1828800" marR="0" rtl="0" algn="l">
              <a:lnSpc>
                <a:spcPct val="110000"/>
              </a:lnSpc>
              <a:spcBef>
                <a:spcPts val="0"/>
              </a:spcBef>
              <a:spcAft>
                <a:spcPts val="0"/>
              </a:spcAft>
              <a:buClr>
                <a:schemeClr val="lt1"/>
              </a:buClr>
              <a:buSzPts val="1800"/>
              <a:buFont typeface="IBM Plex Sans Light"/>
              <a:buChar char="–"/>
              <a:defRPr b="0" i="0" sz="1800" u="none" cap="none" strike="noStrike">
                <a:solidFill>
                  <a:schemeClr val="lt1"/>
                </a:solidFill>
                <a:latin typeface="IBM Plex Sans Light"/>
                <a:ea typeface="IBM Plex Sans Light"/>
                <a:cs typeface="IBM Plex Sans Light"/>
                <a:sym typeface="IBM Plex Sans Light"/>
              </a:defRPr>
            </a:lvl4pPr>
            <a:lvl5pPr indent="-342900" lvl="4" marL="2286000" marR="0" rtl="0" algn="l">
              <a:lnSpc>
                <a:spcPct val="110000"/>
              </a:lnSpc>
              <a:spcBef>
                <a:spcPts val="1450"/>
              </a:spcBef>
              <a:spcAft>
                <a:spcPts val="0"/>
              </a:spcAft>
              <a:buClr>
                <a:srgbClr val="000000"/>
              </a:buClr>
              <a:buSzPts val="1800"/>
              <a:buFont typeface="Arial"/>
              <a:buChar char="•"/>
              <a:defRPr b="0" i="0" sz="1800" u="none" cap="none" strike="noStrike">
                <a:solidFill>
                  <a:srgbClr val="000000"/>
                </a:solidFill>
                <a:latin typeface="IBM Plex Sans Light"/>
                <a:ea typeface="IBM Plex Sans Light"/>
                <a:cs typeface="IBM Plex Sans Light"/>
                <a:sym typeface="IBM Plex Sans Light"/>
              </a:defRPr>
            </a:lvl5pPr>
            <a:lvl6pPr indent="-342900" lvl="5" marL="2743200" marR="0" rtl="0" algn="l">
              <a:lnSpc>
                <a:spcPct val="100000"/>
              </a:lnSpc>
              <a:spcBef>
                <a:spcPts val="1450"/>
              </a:spcBef>
              <a:spcAft>
                <a:spcPts val="0"/>
              </a:spcAft>
              <a:buClr>
                <a:srgbClr val="000000"/>
              </a:buClr>
              <a:buSzPts val="1800"/>
              <a:buFont typeface="IBM Plex Sans Light"/>
              <a:buChar char="»"/>
              <a:defRPr b="0" i="0" sz="1800" u="none" cap="none" strike="noStrike">
                <a:solidFill>
                  <a:srgbClr val="000000"/>
                </a:solidFill>
                <a:latin typeface="IBM Plex Sans Light"/>
                <a:ea typeface="IBM Plex Sans Light"/>
                <a:cs typeface="IBM Plex Sans Light"/>
                <a:sym typeface="IBM Plex Sans Light"/>
              </a:defRPr>
            </a:lvl6pPr>
            <a:lvl7pPr indent="-342900" lvl="6" marL="3200400" marR="0" rtl="0" algn="l">
              <a:lnSpc>
                <a:spcPct val="100000"/>
              </a:lnSpc>
              <a:spcBef>
                <a:spcPts val="1450"/>
              </a:spcBef>
              <a:spcAft>
                <a:spcPts val="0"/>
              </a:spcAft>
              <a:buClr>
                <a:srgbClr val="000000"/>
              </a:buClr>
              <a:buSzPts val="1800"/>
              <a:buFont typeface="IBM Plex Sans Light"/>
              <a:buChar char="»"/>
              <a:defRPr b="0" i="0" sz="1800" u="none" cap="none" strike="noStrike">
                <a:solidFill>
                  <a:srgbClr val="000000"/>
                </a:solidFill>
                <a:latin typeface="IBM Plex Sans Light"/>
                <a:ea typeface="IBM Plex Sans Light"/>
                <a:cs typeface="IBM Plex Sans Light"/>
                <a:sym typeface="IBM Plex Sans Light"/>
              </a:defRPr>
            </a:lvl7pPr>
            <a:lvl8pPr indent="-342900" lvl="7" marL="3657600" marR="0" rtl="0" algn="l">
              <a:lnSpc>
                <a:spcPct val="100000"/>
              </a:lnSpc>
              <a:spcBef>
                <a:spcPts val="1450"/>
              </a:spcBef>
              <a:spcAft>
                <a:spcPts val="0"/>
              </a:spcAft>
              <a:buClr>
                <a:srgbClr val="000000"/>
              </a:buClr>
              <a:buSzPts val="1800"/>
              <a:buFont typeface="IBM Plex Sans Light"/>
              <a:buChar char="»"/>
              <a:defRPr b="0" i="0" sz="1800" u="none" cap="none" strike="noStrike">
                <a:solidFill>
                  <a:srgbClr val="000000"/>
                </a:solidFill>
                <a:latin typeface="IBM Plex Sans Light"/>
                <a:ea typeface="IBM Plex Sans Light"/>
                <a:cs typeface="IBM Plex Sans Light"/>
                <a:sym typeface="IBM Plex Sans Light"/>
              </a:defRPr>
            </a:lvl8pPr>
            <a:lvl9pPr indent="-342900" lvl="8" marL="4114800" marR="0" rtl="0" algn="l">
              <a:lnSpc>
                <a:spcPct val="100000"/>
              </a:lnSpc>
              <a:spcBef>
                <a:spcPts val="1450"/>
              </a:spcBef>
              <a:spcAft>
                <a:spcPts val="0"/>
              </a:spcAft>
              <a:buClr>
                <a:srgbClr val="000000"/>
              </a:buClr>
              <a:buSzPts val="1800"/>
              <a:buFont typeface="IBM Plex Sans Light"/>
              <a:buChar char="»"/>
              <a:defRPr b="0" i="0" sz="1800" u="none" cap="none" strike="noStrike">
                <a:solidFill>
                  <a:srgbClr val="000000"/>
                </a:solidFill>
                <a:latin typeface="IBM Plex Sans Light"/>
                <a:ea typeface="IBM Plex Sans Light"/>
                <a:cs typeface="IBM Plex Sans Light"/>
                <a:sym typeface="IBM Plex Sans Light"/>
              </a:defRPr>
            </a:lvl9pPr>
          </a:lstStyle>
          <a:p/>
        </p:txBody>
      </p:sp>
      <p:sp>
        <p:nvSpPr>
          <p:cNvPr id="2708" name="Google Shape;2708;p50"/>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lvl1pPr lvl="0" marR="0" rtl="0" algn="l">
              <a:spcBef>
                <a:spcPts val="0"/>
              </a:spcBef>
              <a:spcAft>
                <a:spcPts val="0"/>
              </a:spcAft>
              <a:buSzPts val="1400"/>
              <a:buNone/>
              <a:defRPr b="0" i="0" sz="800">
                <a:solidFill>
                  <a:schemeClr val="lt1"/>
                </a:solidFill>
                <a:latin typeface="IBM Plex Sans"/>
                <a:ea typeface="IBM Plex Sans"/>
                <a:cs typeface="IBM Plex Sans"/>
                <a:sym typeface="IBM Plex Sans"/>
              </a:defRPr>
            </a:lvl1pPr>
            <a:lvl2pPr lvl="1"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2pPr>
            <a:lvl3pPr lvl="2"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3pPr>
            <a:lvl4pPr lvl="3"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4pPr>
            <a:lvl5pPr lvl="4"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5pPr>
            <a:lvl6pPr lvl="5"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6pPr>
            <a:lvl7pPr lvl="6"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7pPr>
            <a:lvl8pPr lvl="7"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8pPr>
            <a:lvl9pPr lvl="8" marR="0" rtl="0" algn="l">
              <a:spcBef>
                <a:spcPts val="0"/>
              </a:spcBef>
              <a:spcAft>
                <a:spcPts val="0"/>
              </a:spcAft>
              <a:buSzPts val="1400"/>
              <a:buNone/>
              <a:defRPr b="0" i="0" sz="1800" u="none" cap="none" strike="noStrike">
                <a:solidFill>
                  <a:schemeClr val="lt1"/>
                </a:solidFill>
                <a:latin typeface="IBM Plex Sans Light"/>
                <a:ea typeface="IBM Plex Sans Light"/>
                <a:cs typeface="IBM Plex Sans Light"/>
                <a:sym typeface="IBM Plex Sans Light"/>
              </a:defRPr>
            </a:lvl9pPr>
          </a:lstStyle>
          <a:p/>
        </p:txBody>
      </p:sp>
    </p:spTree>
  </p:cSld>
  <p:clrMap accent1="accent1" accent2="accent2" accent3="accent3" accent4="accent4" accent5="accent5" accent6="accent6" bg1="lt1" bg2="dk2" tx1="dk1" tx2="lt2" folHlink="folHlink" hlink="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 id="2147483798" r:id="rId12"/>
    <p:sldLayoutId id="2147483799" r:id="rId13"/>
    <p:sldLayoutId id="2147483800" r:id="rId14"/>
    <p:sldLayoutId id="2147483801" r:id="rId15"/>
    <p:sldLayoutId id="2147483802" r:id="rId16"/>
    <p:sldLayoutId id="2147483803" r:id="rId17"/>
    <p:sldLayoutId id="2147483804" r:id="rId18"/>
    <p:sldLayoutId id="2147483805" r:id="rId19"/>
    <p:sldLayoutId id="2147483806" r:id="rId20"/>
    <p:sldLayoutId id="2147483807" r:id="rId21"/>
    <p:sldLayoutId id="2147483808" r:id="rId22"/>
    <p:sldLayoutId id="2147483809" r:id="rId23"/>
    <p:sldLayoutId id="2147483810" r:id="rId24"/>
    <p:sldLayoutId id="2147483811" r:id="rId25"/>
    <p:sldLayoutId id="2147483812" r:id="rId26"/>
    <p:sldLayoutId id="2147483813" r:id="rId27"/>
    <p:sldLayoutId id="2147483814" r:id="rId28"/>
    <p:sldLayoutId id="2147483815" r:id="rId29"/>
    <p:sldLayoutId id="2147483816" r:id="rId30"/>
    <p:sldLayoutId id="2147483817" r:id="rId31"/>
    <p:sldLayoutId id="2147483818" r:id="rId32"/>
    <p:sldLayoutId id="2147483819" r:id="rId33"/>
    <p:sldLayoutId id="2147483820" r:id="rId34"/>
    <p:sldLayoutId id="2147483821" r:id="rId35"/>
    <p:sldLayoutId id="2147483822" r:id="rId36"/>
    <p:sldLayoutId id="2147483823" r:id="rId37"/>
    <p:sldLayoutId id="2147483824" r:id="rId38"/>
    <p:sldLayoutId id="2147483825" r:id="rId39"/>
    <p:sldLayoutId id="2147483826" r:id="rId40"/>
    <p:sldLayoutId id="2147483827" r:id="rId41"/>
    <p:sldLayoutId id="2147483828" r:id="rId42"/>
    <p:sldLayoutId id="2147483829" r:id="rId43"/>
    <p:sldLayoutId id="2147483830" r:id="rId44"/>
    <p:sldLayoutId id="2147483831" r:id="rId45"/>
    <p:sldLayoutId id="2147483832" r:id="rId46"/>
    <p:sldLayoutId id="2147483833" r:id="rId4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4320">
          <p15:clr>
            <a:srgbClr val="0F62FE"/>
          </p15:clr>
        </p15:guide>
        <p15:guide id="2" pos="364">
          <p15:clr>
            <a:srgbClr val="EE5396"/>
          </p15:clr>
        </p15:guide>
        <p15:guide id="3" pos="3840">
          <p15:clr>
            <a:srgbClr val="0F62FE"/>
          </p15:clr>
        </p15:guide>
        <p15:guide id="4" pos="1916">
          <p15:clr>
            <a:srgbClr val="EE5396"/>
          </p15:clr>
        </p15:guide>
        <p15:guide id="5" pos="5756">
          <p15:clr>
            <a:srgbClr val="EE5396"/>
          </p15:clr>
        </p15:guide>
        <p15:guide id="6" pos="7319">
          <p15:clr>
            <a:srgbClr val="EE5396"/>
          </p15:clr>
        </p15:guide>
        <p15:guide id="7" pos="8040">
          <p15:clr>
            <a:srgbClr val="EE5396"/>
          </p15:clr>
        </p15:guide>
        <p15:guide id="8" pos="4200">
          <p15:clr>
            <a:srgbClr val="EE5396"/>
          </p15:clr>
        </p15:guide>
        <p15:guide id="9" pos="3480">
          <p15:clr>
            <a:srgbClr val="EE5396"/>
          </p15:clr>
        </p15:guide>
        <p15:guide id="10" pos="9594">
          <p15:clr>
            <a:srgbClr val="EE5396"/>
          </p15:clr>
        </p15:guide>
        <p15:guide id="11" pos="11160">
          <p15:clr>
            <a:srgbClr val="EE5396"/>
          </p15:clr>
        </p15:guide>
        <p15:guide id="12" pos="11880">
          <p15:clr>
            <a:srgbClr val="EE5396"/>
          </p15:clr>
        </p15:guide>
        <p15:guide id="13" pos="13440">
          <p15:clr>
            <a:srgbClr val="EE5396"/>
          </p15:clr>
        </p15:guide>
        <p15:guide id="14" pos="14995">
          <p15:clr>
            <a:srgbClr val="EE5396"/>
          </p15:clr>
        </p15:guide>
        <p15:guide id="15" orient="horz" pos="2160">
          <p15:clr>
            <a:srgbClr val="0F62FE"/>
          </p15:clr>
        </p15:guide>
        <p15:guide id="16" orient="horz" pos="3240">
          <p15:clr>
            <a:srgbClr val="EE5396"/>
          </p15:clr>
        </p15:guide>
        <p15:guide id="17" orient="horz" pos="1080">
          <p15:clr>
            <a:srgbClr val="EE5396"/>
          </p15:clr>
        </p15:guide>
        <p15:guide id="18" orient="horz" pos="364">
          <p15:clr>
            <a:srgbClr val="EE5396"/>
          </p15:clr>
        </p15:guide>
        <p15:guide id="19" orient="horz" pos="5400">
          <p15:clr>
            <a:srgbClr val="EE5396"/>
          </p15:clr>
        </p15:guide>
        <p15:guide id="20" orient="horz" pos="7557">
          <p15:clr>
            <a:srgbClr val="EE5396"/>
          </p15:clr>
        </p15:guide>
        <p15:guide id="21" orient="horz" pos="8273">
          <p15:clr>
            <a:srgbClr val="EE5396"/>
          </p15:clr>
        </p15:guide>
        <p15:guide id="22" pos="7680">
          <p15:clr>
            <a:srgbClr val="0F62FE"/>
          </p15:clr>
        </p15:guide>
        <p15:guide id="23" pos="11520">
          <p15:clr>
            <a:srgbClr val="0F62FE"/>
          </p15:clr>
        </p15:guide>
        <p15:guide id="24" orient="horz" pos="6480">
          <p15:clr>
            <a:srgbClr val="0F62FE"/>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2.xml"/><Relationship Id="rId3" Type="http://schemas.openxmlformats.org/officeDocument/2006/relationships/image" Target="../media/image5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13.xml"/><Relationship Id="rId3" Type="http://schemas.openxmlformats.org/officeDocument/2006/relationships/image" Target="../media/image32.png"/><Relationship Id="rId4" Type="http://schemas.openxmlformats.org/officeDocument/2006/relationships/image" Target="../media/image34.png"/><Relationship Id="rId5" Type="http://schemas.openxmlformats.org/officeDocument/2006/relationships/image" Target="../media/image5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14.xml"/><Relationship Id="rId3" Type="http://schemas.openxmlformats.org/officeDocument/2006/relationships/image" Target="../media/image7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1.xml"/><Relationship Id="rId2" Type="http://schemas.openxmlformats.org/officeDocument/2006/relationships/notesSlide" Target="../notesSlides/notesSlide16.xml"/><Relationship Id="rId3" Type="http://schemas.openxmlformats.org/officeDocument/2006/relationships/image" Target="../media/image47.jpg"/><Relationship Id="rId4" Type="http://schemas.openxmlformats.org/officeDocument/2006/relationships/image" Target="../media/image52.jpg"/><Relationship Id="rId9" Type="http://schemas.openxmlformats.org/officeDocument/2006/relationships/image" Target="../media/image69.png"/><Relationship Id="rId5" Type="http://schemas.openxmlformats.org/officeDocument/2006/relationships/image" Target="../media/image51.png"/><Relationship Id="rId6" Type="http://schemas.openxmlformats.org/officeDocument/2006/relationships/image" Target="../media/image58.png"/><Relationship Id="rId7" Type="http://schemas.openxmlformats.org/officeDocument/2006/relationships/image" Target="../media/image67.png"/><Relationship Id="rId8" Type="http://schemas.openxmlformats.org/officeDocument/2006/relationships/image" Target="../media/image59.png"/><Relationship Id="rId10" Type="http://schemas.openxmlformats.org/officeDocument/2006/relationships/image" Target="../media/image7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5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53.png"/><Relationship Id="rId4" Type="http://schemas.openxmlformats.org/officeDocument/2006/relationships/image" Target="../media/image60.png"/><Relationship Id="rId9" Type="http://schemas.openxmlformats.org/officeDocument/2006/relationships/image" Target="../media/image75.png"/><Relationship Id="rId5" Type="http://schemas.openxmlformats.org/officeDocument/2006/relationships/image" Target="../media/image54.png"/><Relationship Id="rId6" Type="http://schemas.openxmlformats.org/officeDocument/2006/relationships/image" Target="../media/image63.png"/><Relationship Id="rId7" Type="http://schemas.openxmlformats.org/officeDocument/2006/relationships/image" Target="../media/image61.png"/><Relationship Id="rId8" Type="http://schemas.openxmlformats.org/officeDocument/2006/relationships/image" Target="../media/image76.png"/><Relationship Id="rId11" Type="http://schemas.openxmlformats.org/officeDocument/2006/relationships/image" Target="../media/image94.png"/><Relationship Id="rId10" Type="http://schemas.openxmlformats.org/officeDocument/2006/relationships/image" Target="../media/image64.png"/><Relationship Id="rId13" Type="http://schemas.openxmlformats.org/officeDocument/2006/relationships/image" Target="../media/image79.png"/><Relationship Id="rId12" Type="http://schemas.openxmlformats.org/officeDocument/2006/relationships/image" Target="../media/image62.png"/><Relationship Id="rId14" Type="http://schemas.openxmlformats.org/officeDocument/2006/relationships/image" Target="../media/image7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mailto:askaccelerate@ibm.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6.png"/><Relationship Id="rId4" Type="http://schemas.openxmlformats.org/officeDocument/2006/relationships/image" Target="../media/image3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65.png"/><Relationship Id="rId4" Type="http://schemas.openxmlformats.org/officeDocument/2006/relationships/image" Target="../media/image66.png"/><Relationship Id="rId5" Type="http://schemas.openxmlformats.org/officeDocument/2006/relationships/image" Target="../media/image6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84.png"/><Relationship Id="rId4" Type="http://schemas.openxmlformats.org/officeDocument/2006/relationships/image" Target="../media/image9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80.png"/><Relationship Id="rId4" Type="http://schemas.openxmlformats.org/officeDocument/2006/relationships/image" Target="../media/image10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83.png"/><Relationship Id="rId4" Type="http://schemas.openxmlformats.org/officeDocument/2006/relationships/image" Target="../media/image77.png"/><Relationship Id="rId5" Type="http://schemas.openxmlformats.org/officeDocument/2006/relationships/image" Target="../media/image73.png"/><Relationship Id="rId6" Type="http://schemas.openxmlformats.org/officeDocument/2006/relationships/image" Target="../media/image72.png"/><Relationship Id="rId7" Type="http://schemas.openxmlformats.org/officeDocument/2006/relationships/image" Target="../media/image81.png"/><Relationship Id="rId8" Type="http://schemas.openxmlformats.org/officeDocument/2006/relationships/image" Target="../media/image9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85.png"/><Relationship Id="rId4" Type="http://schemas.openxmlformats.org/officeDocument/2006/relationships/hyperlink" Target="https://sb-auth.skillsbuild.org/signup" TargetMode="External"/><Relationship Id="rId5" Type="http://schemas.openxmlformats.org/officeDocument/2006/relationships/hyperlink" Target="https://skills.yourlearning.ibm.com/activity/PLAN-FAC31AAD379D"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95.png"/><Relationship Id="rId4" Type="http://schemas.openxmlformats.org/officeDocument/2006/relationships/image" Target="../media/image99.jpg"/><Relationship Id="rId5" Type="http://schemas.openxmlformats.org/officeDocument/2006/relationships/image" Target="../media/image88.jpg"/><Relationship Id="rId6" Type="http://schemas.openxmlformats.org/officeDocument/2006/relationships/image" Target="../media/image78.jpg"/><Relationship Id="rId7" Type="http://schemas.openxmlformats.org/officeDocument/2006/relationships/image" Target="../media/image90.jpg"/><Relationship Id="rId8" Type="http://schemas.openxmlformats.org/officeDocument/2006/relationships/image" Target="../media/image92.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98.png"/><Relationship Id="rId4" Type="http://schemas.openxmlformats.org/officeDocument/2006/relationships/image" Target="../media/image87.png"/><Relationship Id="rId5" Type="http://schemas.openxmlformats.org/officeDocument/2006/relationships/image" Target="../media/image89.png"/><Relationship Id="rId6" Type="http://schemas.openxmlformats.org/officeDocument/2006/relationships/image" Target="../media/image82.png"/><Relationship Id="rId7" Type="http://schemas.openxmlformats.org/officeDocument/2006/relationships/image" Target="../media/image9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8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5.xml"/><Relationship Id="rId2" Type="http://schemas.openxmlformats.org/officeDocument/2006/relationships/notesSlide" Target="../notesSlides/notesSlide28.xml"/><Relationship Id="rId3" Type="http://schemas.openxmlformats.org/officeDocument/2006/relationships/image" Target="../media/image57.png"/><Relationship Id="rId4" Type="http://schemas.openxmlformats.org/officeDocument/2006/relationships/image" Target="../media/image96.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2.png"/><Relationship Id="rId4" Type="http://schemas.openxmlformats.org/officeDocument/2006/relationships/image" Target="../media/image2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8.png"/><Relationship Id="rId4" Type="http://schemas.openxmlformats.org/officeDocument/2006/relationships/image" Target="../media/image23.png"/><Relationship Id="rId5" Type="http://schemas.openxmlformats.org/officeDocument/2006/relationships/image" Target="../media/image3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42.png"/><Relationship Id="rId4" Type="http://schemas.openxmlformats.org/officeDocument/2006/relationships/image" Target="../media/image3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7.xml"/><Relationship Id="rId3" Type="http://schemas.openxmlformats.org/officeDocument/2006/relationships/image" Target="../media/image24.png"/><Relationship Id="rId4" Type="http://schemas.openxmlformats.org/officeDocument/2006/relationships/image" Target="../media/image28.png"/><Relationship Id="rId9" Type="http://schemas.openxmlformats.org/officeDocument/2006/relationships/image" Target="../media/image43.png"/><Relationship Id="rId5" Type="http://schemas.openxmlformats.org/officeDocument/2006/relationships/image" Target="../media/image31.png"/><Relationship Id="rId6" Type="http://schemas.openxmlformats.org/officeDocument/2006/relationships/image" Target="../media/image33.png"/><Relationship Id="rId7" Type="http://schemas.openxmlformats.org/officeDocument/2006/relationships/image" Target="../media/image20.png"/><Relationship Id="rId8" Type="http://schemas.openxmlformats.org/officeDocument/2006/relationships/image" Target="../media/image19.jpg"/><Relationship Id="rId11" Type="http://schemas.openxmlformats.org/officeDocument/2006/relationships/image" Target="../media/image45.png"/><Relationship Id="rId10" Type="http://schemas.openxmlformats.org/officeDocument/2006/relationships/image" Target="../media/image21.png"/><Relationship Id="rId13" Type="http://schemas.openxmlformats.org/officeDocument/2006/relationships/image" Target="../media/image49.png"/><Relationship Id="rId12" Type="http://schemas.openxmlformats.org/officeDocument/2006/relationships/image" Target="../media/image36.png"/><Relationship Id="rId15" Type="http://schemas.openxmlformats.org/officeDocument/2006/relationships/image" Target="../media/image29.png"/><Relationship Id="rId14" Type="http://schemas.openxmlformats.org/officeDocument/2006/relationships/image" Target="../media/image46.jpg"/><Relationship Id="rId17" Type="http://schemas.openxmlformats.org/officeDocument/2006/relationships/image" Target="../media/image44.png"/><Relationship Id="rId16" Type="http://schemas.openxmlformats.org/officeDocument/2006/relationships/image" Target="../media/image27.png"/><Relationship Id="rId19" Type="http://schemas.openxmlformats.org/officeDocument/2006/relationships/image" Target="../media/image41.png"/><Relationship Id="rId18" Type="http://schemas.openxmlformats.org/officeDocument/2006/relationships/image" Target="../media/image3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8.xml"/><Relationship Id="rId2" Type="http://schemas.openxmlformats.org/officeDocument/2006/relationships/notesSlide" Target="../notesSlides/notesSlide8.xml"/><Relationship Id="rId3" Type="http://schemas.openxmlformats.org/officeDocument/2006/relationships/image" Target="../media/image40.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9.xml"/><Relationship Id="rId3" Type="http://schemas.openxmlformats.org/officeDocument/2006/relationships/image" Target="../media/image32.png"/><Relationship Id="rId4" Type="http://schemas.openxmlformats.org/officeDocument/2006/relationships/image" Target="../media/image34.png"/><Relationship Id="rId5" Type="http://schemas.openxmlformats.org/officeDocument/2006/relationships/image" Target="../media/image5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3" name="Shape 3073"/>
        <p:cNvGrpSpPr/>
        <p:nvPr/>
      </p:nvGrpSpPr>
      <p:grpSpPr>
        <a:xfrm>
          <a:off x="0" y="0"/>
          <a:ext cx="0" cy="0"/>
          <a:chOff x="0" y="0"/>
          <a:chExt cx="0" cy="0"/>
        </a:xfrm>
      </p:grpSpPr>
      <p:sp>
        <p:nvSpPr>
          <p:cNvPr id="3074" name="Google Shape;3074;p1"/>
          <p:cNvSpPr txBox="1"/>
          <p:nvPr>
            <p:ph type="title"/>
          </p:nvPr>
        </p:nvSpPr>
        <p:spPr>
          <a:xfrm>
            <a:off x="284125" y="598729"/>
            <a:ext cx="5520702" cy="2283417"/>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chemeClr val="lt2"/>
              </a:buClr>
              <a:buSzPts val="5749"/>
              <a:buFont typeface="IBM Plex Sans Light"/>
              <a:buNone/>
            </a:pPr>
            <a:r>
              <a:rPr lang="en-US" sz="5749"/>
              <a:t>IBM Accelerate</a:t>
            </a:r>
            <a:endParaRPr/>
          </a:p>
        </p:txBody>
      </p:sp>
      <p:sp>
        <p:nvSpPr>
          <p:cNvPr id="3075" name="Google Shape;3075;p1"/>
          <p:cNvSpPr txBox="1"/>
          <p:nvPr>
            <p:ph idx="11" type="ftr"/>
          </p:nvPr>
        </p:nvSpPr>
        <p:spPr>
          <a:xfrm>
            <a:off x="284125" y="6402118"/>
            <a:ext cx="2477765" cy="1905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en-US">
                <a:solidFill>
                  <a:srgbClr val="000000"/>
                </a:solidFill>
              </a:rPr>
              <a:t>IBM Accelerate 2024</a:t>
            </a:r>
            <a:endParaRPr/>
          </a:p>
        </p:txBody>
      </p:sp>
      <p:sp>
        <p:nvSpPr>
          <p:cNvPr id="3076" name="Google Shape;3076;p1"/>
          <p:cNvSpPr txBox="1"/>
          <p:nvPr>
            <p:ph idx="12" type="sldNum"/>
          </p:nvPr>
        </p:nvSpPr>
        <p:spPr>
          <a:xfrm>
            <a:off x="5890660" y="3203953"/>
            <a:ext cx="60915" cy="123111"/>
          </a:xfrm>
          <a:prstGeom prst="rect">
            <a:avLst/>
          </a:prstGeom>
          <a:noFill/>
          <a:ln>
            <a:noFill/>
          </a:ln>
        </p:spPr>
        <p:txBody>
          <a:bodyPr anchorCtr="0" anchor="ctr" bIns="0" lIns="0" spcFirstLastPara="1" rIns="0" wrap="square" tIns="0">
            <a:spAutoFit/>
          </a:bodyPr>
          <a:lstStyle/>
          <a:p>
            <a:pPr indent="0" lvl="0" marL="0" rtl="0" algn="r">
              <a:spcBef>
                <a:spcPts val="0"/>
              </a:spcBef>
              <a:spcAft>
                <a:spcPts val="0"/>
              </a:spcAft>
              <a:buNone/>
            </a:pPr>
            <a:fld id="{00000000-1234-1234-1234-123412341234}" type="slidenum">
              <a:rPr lang="en-US">
                <a:solidFill>
                  <a:srgbClr val="000000"/>
                </a:solidFill>
              </a:rPr>
              <a:t>‹#›</a:t>
            </a:fld>
            <a:endParaRPr>
              <a:solidFill>
                <a:srgbClr val="000000"/>
              </a:solidFill>
            </a:endParaRPr>
          </a:p>
        </p:txBody>
      </p:sp>
      <p:pic>
        <p:nvPicPr>
          <p:cNvPr id="3077" name="Google Shape;3077;p1"/>
          <p:cNvPicPr preferRelativeResize="0"/>
          <p:nvPr/>
        </p:nvPicPr>
        <p:blipFill rotWithShape="1">
          <a:blip r:embed="rId3">
            <a:alphaModFix/>
          </a:blip>
          <a:srcRect b="0" l="0" r="0" t="0"/>
          <a:stretch/>
        </p:blipFill>
        <p:spPr>
          <a:xfrm>
            <a:off x="8327907" y="-6179"/>
            <a:ext cx="3870718" cy="6875618"/>
          </a:xfrm>
          <a:prstGeom prst="rect">
            <a:avLst/>
          </a:prstGeom>
          <a:noFill/>
          <a:ln>
            <a:noFill/>
          </a:ln>
        </p:spPr>
      </p:pic>
      <p:sp>
        <p:nvSpPr>
          <p:cNvPr id="3078" name="Google Shape;3078;p1"/>
          <p:cNvSpPr txBox="1"/>
          <p:nvPr/>
        </p:nvSpPr>
        <p:spPr>
          <a:xfrm>
            <a:off x="284125" y="1693684"/>
            <a:ext cx="4429691" cy="4283201"/>
          </a:xfrm>
          <a:prstGeom prst="rect">
            <a:avLst/>
          </a:prstGeom>
          <a:noFill/>
          <a:ln>
            <a:noFill/>
          </a:ln>
        </p:spPr>
        <p:txBody>
          <a:bodyPr anchorCtr="0" anchor="t" bIns="0" lIns="0" spcFirstLastPara="1" rIns="0" wrap="square" tIns="0">
            <a:noAutofit/>
          </a:bodyPr>
          <a:lstStyle/>
          <a:p>
            <a:pPr indent="0" lvl="0" marL="0" marR="0" rtl="0" algn="l">
              <a:lnSpc>
                <a:spcPct val="110000"/>
              </a:lnSpc>
              <a:spcBef>
                <a:spcPts val="0"/>
              </a:spcBef>
              <a:spcAft>
                <a:spcPts val="0"/>
              </a:spcAft>
              <a:buClr>
                <a:srgbClr val="000000"/>
              </a:buClr>
              <a:buSzPts val="2400"/>
              <a:buFont typeface="IBM Plex Sans Light"/>
              <a:buNone/>
            </a:pPr>
            <a:r>
              <a:rPr b="0" i="0" lang="en-US" sz="2400" u="none" cap="none" strike="noStrike">
                <a:solidFill>
                  <a:srgbClr val="000000"/>
                </a:solidFill>
                <a:latin typeface="IBM Plex Sans Light"/>
                <a:ea typeface="IBM Plex Sans Light"/>
                <a:cs typeface="IBM Plex Sans Light"/>
                <a:sym typeface="IBM Plex Sans Light"/>
              </a:rPr>
              <a:t>Virtual learning experience from June 3</a:t>
            </a:r>
            <a:r>
              <a:rPr b="0" baseline="30000" i="0" lang="en-US" sz="2400" u="none" cap="none" strike="noStrike">
                <a:solidFill>
                  <a:srgbClr val="000000"/>
                </a:solidFill>
                <a:latin typeface="IBM Plex Sans Light"/>
                <a:ea typeface="IBM Plex Sans Light"/>
                <a:cs typeface="IBM Plex Sans Light"/>
                <a:sym typeface="IBM Plex Sans Light"/>
              </a:rPr>
              <a:t>rd</a:t>
            </a:r>
            <a:r>
              <a:rPr b="0" i="0" lang="en-US" sz="2400" u="none" cap="none" strike="noStrike">
                <a:solidFill>
                  <a:srgbClr val="000000"/>
                </a:solidFill>
                <a:latin typeface="IBM Plex Sans Light"/>
                <a:ea typeface="IBM Plex Sans Light"/>
                <a:cs typeface="IBM Plex Sans Light"/>
                <a:sym typeface="IBM Plex Sans Light"/>
              </a:rPr>
              <a:t> – July 24</a:t>
            </a:r>
            <a:r>
              <a:rPr b="0" baseline="30000" i="0" lang="en-US" sz="2400" u="none" cap="none" strike="noStrike">
                <a:solidFill>
                  <a:srgbClr val="000000"/>
                </a:solidFill>
                <a:latin typeface="IBM Plex Sans Light"/>
                <a:ea typeface="IBM Plex Sans Light"/>
                <a:cs typeface="IBM Plex Sans Light"/>
                <a:sym typeface="IBM Plex Sans Light"/>
              </a:rPr>
              <a:t>th</a:t>
            </a:r>
            <a:r>
              <a:rPr b="0" i="0" lang="en-US" sz="2400" u="none" cap="none" strike="noStrike">
                <a:solidFill>
                  <a:srgbClr val="000000"/>
                </a:solidFill>
                <a:latin typeface="IBM Plex Sans Light"/>
                <a:ea typeface="IBM Plex Sans Light"/>
                <a:cs typeface="IBM Plex Sans Light"/>
                <a:sym typeface="IBM Plex Sans Light"/>
              </a:rPr>
              <a:t>, 2024</a:t>
            </a:r>
            <a:endParaRPr/>
          </a:p>
          <a:p>
            <a:pPr indent="0" lvl="0" marL="0" marR="0" rtl="0" algn="l">
              <a:lnSpc>
                <a:spcPct val="110000"/>
              </a:lnSpc>
              <a:spcBef>
                <a:spcPts val="0"/>
              </a:spcBef>
              <a:spcAft>
                <a:spcPts val="0"/>
              </a:spcAft>
              <a:buClr>
                <a:schemeClr val="lt1"/>
              </a:buClr>
              <a:buSzPts val="2400"/>
              <a:buFont typeface="IBM Plex Sans Light"/>
              <a:buNone/>
            </a:pPr>
            <a:r>
              <a:t/>
            </a:r>
            <a:endParaRPr b="0" i="0" sz="2400" u="none" cap="none" strike="noStrike">
              <a:solidFill>
                <a:srgbClr val="000000"/>
              </a:solidFill>
              <a:latin typeface="IBM Plex Sans Light"/>
              <a:ea typeface="IBM Plex Sans Light"/>
              <a:cs typeface="IBM Plex Sans Light"/>
              <a:sym typeface="IBM Plex Sans Light"/>
            </a:endParaRPr>
          </a:p>
          <a:p>
            <a:pPr indent="0" lvl="0" marL="0" marR="0" rtl="0" algn="l">
              <a:lnSpc>
                <a:spcPct val="110000"/>
              </a:lnSpc>
              <a:spcBef>
                <a:spcPts val="0"/>
              </a:spcBef>
              <a:spcAft>
                <a:spcPts val="0"/>
              </a:spcAft>
              <a:buClr>
                <a:srgbClr val="000000"/>
              </a:buClr>
              <a:buSzPts val="2400"/>
              <a:buFont typeface="IBM Plex Sans Light"/>
              <a:buNone/>
            </a:pPr>
            <a:r>
              <a:rPr b="0" i="0" lang="en-US" sz="2400" u="none" cap="none" strike="noStrike">
                <a:solidFill>
                  <a:srgbClr val="000000"/>
                </a:solidFill>
                <a:latin typeface="IBM Plex Sans Light"/>
                <a:ea typeface="IBM Plex Sans Light"/>
                <a:cs typeface="IBM Plex Sans Light"/>
                <a:sym typeface="IBM Plex Sans Light"/>
              </a:rPr>
              <a:t>Welcome! We will get started in a few minutes.</a:t>
            </a:r>
            <a:endParaRPr/>
          </a:p>
          <a:p>
            <a:pPr indent="0" lvl="0" marL="0" marR="0" rtl="0" algn="l">
              <a:lnSpc>
                <a:spcPct val="110000"/>
              </a:lnSpc>
              <a:spcBef>
                <a:spcPts val="0"/>
              </a:spcBef>
              <a:spcAft>
                <a:spcPts val="0"/>
              </a:spcAft>
              <a:buClr>
                <a:schemeClr val="lt1"/>
              </a:buClr>
              <a:buSzPts val="2400"/>
              <a:buFont typeface="IBM Plex Sans Light"/>
              <a:buNone/>
            </a:pPr>
            <a:r>
              <a:t/>
            </a:r>
            <a:endParaRPr b="0" i="0" sz="2400" u="none" cap="none" strike="noStrike">
              <a:solidFill>
                <a:srgbClr val="000000"/>
              </a:solidFill>
              <a:latin typeface="IBM Plex Sans Light"/>
              <a:ea typeface="IBM Plex Sans Light"/>
              <a:cs typeface="IBM Plex Sans Light"/>
              <a:sym typeface="IBM Plex Sans Light"/>
            </a:endParaRPr>
          </a:p>
          <a:p>
            <a:pPr indent="0" lvl="0" marL="0" marR="0" rtl="0" algn="l">
              <a:lnSpc>
                <a:spcPct val="110000"/>
              </a:lnSpc>
              <a:spcBef>
                <a:spcPts val="0"/>
              </a:spcBef>
              <a:spcAft>
                <a:spcPts val="0"/>
              </a:spcAft>
              <a:buClr>
                <a:srgbClr val="000000"/>
              </a:buClr>
              <a:buSzPts val="2400"/>
              <a:buFont typeface="IBM Plex Sans Light"/>
              <a:buNone/>
            </a:pPr>
            <a:r>
              <a:rPr b="0" i="0" lang="en-US" sz="2400" u="none" cap="none" strike="noStrike">
                <a:solidFill>
                  <a:srgbClr val="000000"/>
                </a:solidFill>
                <a:latin typeface="IBM Plex Sans Light"/>
                <a:ea typeface="IBM Plex Sans Light"/>
                <a:cs typeface="IBM Plex Sans Light"/>
                <a:sym typeface="IBM Plex Sans Light"/>
              </a:rPr>
              <a:t>Post in the chat where you are joining from tonight </a:t>
            </a:r>
            <a:endParaRPr/>
          </a:p>
          <a:p>
            <a:pPr indent="0" lvl="0" marL="0" marR="0" rtl="0" algn="l">
              <a:lnSpc>
                <a:spcPct val="110000"/>
              </a:lnSpc>
              <a:spcBef>
                <a:spcPts val="0"/>
              </a:spcBef>
              <a:spcAft>
                <a:spcPts val="0"/>
              </a:spcAft>
              <a:buClr>
                <a:srgbClr val="000000"/>
              </a:buClr>
              <a:buSzPts val="2400"/>
              <a:buFont typeface="IBM Plex Sans Light"/>
              <a:buNone/>
            </a:pPr>
            <a:r>
              <a:rPr b="0" i="0" lang="en-US" sz="2400" u="none" cap="none" strike="noStrike">
                <a:solidFill>
                  <a:srgbClr val="000000"/>
                </a:solidFill>
                <a:latin typeface="IBM Plex Sans Light"/>
                <a:ea typeface="IBM Plex Sans Light"/>
                <a:cs typeface="IBM Plex Sans Light"/>
                <a:sym typeface="IBM Plex Sans Light"/>
              </a:rPr>
              <a:t>&amp; what you are most looking forward to this summer!</a:t>
            </a:r>
            <a:endParaRPr/>
          </a:p>
        </p:txBody>
      </p:sp>
      <p:sp>
        <p:nvSpPr>
          <p:cNvPr id="3079" name="Google Shape;3079;p1"/>
          <p:cNvSpPr txBox="1"/>
          <p:nvPr/>
        </p:nvSpPr>
        <p:spPr>
          <a:xfrm>
            <a:off x="-772059" y="2875352"/>
            <a:ext cx="0" cy="0"/>
          </a:xfrm>
          <a:prstGeom prst="rect">
            <a:avLst/>
          </a:prstGeom>
          <a:noFill/>
          <a:ln>
            <a:noFill/>
          </a:ln>
        </p:spPr>
        <p:txBody>
          <a:bodyPr anchorCtr="0" anchor="t" bIns="0" lIns="0" spcFirstLastPara="1" rIns="0" wrap="square" tIns="0">
            <a:noAutofit/>
          </a:bodyPr>
          <a:lstStyle/>
          <a:p>
            <a:pPr indent="-107887" lvl="0" marL="222187" marR="0" rtl="0" algn="l">
              <a:spcBef>
                <a:spcPts val="0"/>
              </a:spcBef>
              <a:spcAft>
                <a:spcPts val="0"/>
              </a:spcAft>
              <a:buClr>
                <a:schemeClr val="lt1"/>
              </a:buClr>
              <a:buSzPts val="1800"/>
              <a:buFont typeface="IBM Plex Sans Light"/>
              <a:buNone/>
            </a:pPr>
            <a:r>
              <a:t/>
            </a:r>
            <a:endParaRPr b="0" i="0" sz="1800" u="none" cap="none" strike="noStrike">
              <a:solidFill>
                <a:srgbClr val="000000"/>
              </a:solidFill>
              <a:latin typeface="IBM Plex Sans Light"/>
              <a:ea typeface="IBM Plex Sans Light"/>
              <a:cs typeface="IBM Plex Sans Light"/>
              <a:sym typeface="IBM Plex Sans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6" name="Shape 3246"/>
        <p:cNvGrpSpPr/>
        <p:nvPr/>
      </p:nvGrpSpPr>
      <p:grpSpPr>
        <a:xfrm>
          <a:off x="0" y="0"/>
          <a:ext cx="0" cy="0"/>
          <a:chOff x="0" y="0"/>
          <a:chExt cx="0" cy="0"/>
        </a:xfrm>
      </p:grpSpPr>
      <p:sp>
        <p:nvSpPr>
          <p:cNvPr id="3247" name="Google Shape;3247;p10"/>
          <p:cNvSpPr txBox="1"/>
          <p:nvPr/>
        </p:nvSpPr>
        <p:spPr>
          <a:xfrm>
            <a:off x="381000" y="1251837"/>
            <a:ext cx="585651" cy="57604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6480"/>
              <a:buFont typeface="Noto Sans Symbols"/>
              <a:buNone/>
            </a:pPr>
            <a:r>
              <a:rPr b="0" i="0" lang="en-US" sz="7200">
                <a:solidFill>
                  <a:srgbClr val="0F6FFF"/>
                </a:solidFill>
                <a:latin typeface="IBM Plex Sans"/>
                <a:ea typeface="IBM Plex Sans"/>
                <a:cs typeface="IBM Plex Sans"/>
                <a:sym typeface="IBM Plex Sans"/>
              </a:rPr>
              <a:t>“</a:t>
            </a:r>
            <a:endParaRPr/>
          </a:p>
        </p:txBody>
      </p:sp>
      <p:sp>
        <p:nvSpPr>
          <p:cNvPr id="3248" name="Google Shape;3248;p10"/>
          <p:cNvSpPr txBox="1"/>
          <p:nvPr/>
        </p:nvSpPr>
        <p:spPr>
          <a:xfrm>
            <a:off x="381000" y="1945601"/>
            <a:ext cx="7239000" cy="304698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2400">
                <a:solidFill>
                  <a:schemeClr val="dk1"/>
                </a:solidFill>
                <a:latin typeface="IBM Plex Sans"/>
                <a:ea typeface="IBM Plex Sans"/>
                <a:cs typeface="IBM Plex Sans"/>
                <a:sym typeface="IBM Plex Sans"/>
              </a:rPr>
              <a:t>The ability to pivot in your professional career is a valuable skill. </a:t>
            </a:r>
            <a:endParaRPr/>
          </a:p>
          <a:p>
            <a:pPr indent="0" lvl="0" marL="0" marR="0" rtl="0" algn="l">
              <a:spcBef>
                <a:spcPts val="0"/>
              </a:spcBef>
              <a:spcAft>
                <a:spcPts val="0"/>
              </a:spcAft>
              <a:buNone/>
            </a:pPr>
            <a:r>
              <a:t/>
            </a:r>
            <a:endParaRPr b="1" i="1" sz="2400">
              <a:solidFill>
                <a:schemeClr val="dk1"/>
              </a:solidFill>
              <a:latin typeface="IBM Plex Sans"/>
              <a:ea typeface="IBM Plex Sans"/>
              <a:cs typeface="IBM Plex Sans"/>
              <a:sym typeface="IBM Plex Sans"/>
            </a:endParaRPr>
          </a:p>
          <a:p>
            <a:pPr indent="0" lvl="0" marL="0" marR="0" rtl="0" algn="l">
              <a:spcBef>
                <a:spcPts val="0"/>
              </a:spcBef>
              <a:spcAft>
                <a:spcPts val="0"/>
              </a:spcAft>
              <a:buNone/>
            </a:pPr>
            <a:r>
              <a:rPr i="1" lang="en-US" sz="2400">
                <a:solidFill>
                  <a:schemeClr val="dk1"/>
                </a:solidFill>
                <a:latin typeface="IBM Plex Sans"/>
                <a:ea typeface="IBM Plex Sans"/>
                <a:cs typeface="IBM Plex Sans"/>
                <a:sym typeface="IBM Plex Sans"/>
              </a:rPr>
              <a:t>Whether you're looking to change industries, explore new opportunities, or adapt to evolving market trends, a successful professional pivot requires careful planning, determination, and a willingness to embrace change.</a:t>
            </a:r>
            <a:endParaRPr/>
          </a:p>
        </p:txBody>
      </p:sp>
      <p:sp>
        <p:nvSpPr>
          <p:cNvPr id="3249" name="Google Shape;3249;p10"/>
          <p:cNvSpPr txBox="1"/>
          <p:nvPr/>
        </p:nvSpPr>
        <p:spPr>
          <a:xfrm>
            <a:off x="381000" y="5135705"/>
            <a:ext cx="399975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IBM Plex Sans SemiBold"/>
                <a:ea typeface="IBM Plex Sans SemiBold"/>
                <a:cs typeface="IBM Plex Sans SemiBold"/>
                <a:sym typeface="IBM Plex Sans SemiBold"/>
              </a:rPr>
              <a:t>- Author</a:t>
            </a:r>
            <a:endParaRPr/>
          </a:p>
        </p:txBody>
      </p:sp>
      <p:sp>
        <p:nvSpPr>
          <p:cNvPr id="3250" name="Google Shape;3250;p10"/>
          <p:cNvSpPr txBox="1"/>
          <p:nvPr/>
        </p:nvSpPr>
        <p:spPr>
          <a:xfrm>
            <a:off x="210312" y="6073456"/>
            <a:ext cx="2438312" cy="546100"/>
          </a:xfrm>
          <a:prstGeom prst="rect">
            <a:avLst/>
          </a:prstGeom>
          <a:noFill/>
          <a:ln>
            <a:noFill/>
          </a:ln>
        </p:spPr>
        <p:txBody>
          <a:bodyPr anchorCtr="0" anchor="b" bIns="45700" lIns="91425" spcFirstLastPara="1" rIns="91425" wrap="square" tIns="45700">
            <a:noAutofit/>
          </a:bodyPr>
          <a:lstStyle/>
          <a:p>
            <a:pPr indent="0" lvl="0" marL="0" marR="0" rtl="0" algn="l">
              <a:lnSpc>
                <a:spcPct val="150000"/>
              </a:lnSpc>
              <a:spcBef>
                <a:spcPts val="0"/>
              </a:spcBef>
              <a:spcAft>
                <a:spcPts val="0"/>
              </a:spcAft>
              <a:buNone/>
            </a:pPr>
            <a:r>
              <a:rPr b="1" i="0" lang="en-US" sz="1000">
                <a:solidFill>
                  <a:schemeClr val="dk1"/>
                </a:solidFill>
                <a:latin typeface="IBM Plex Sans"/>
                <a:ea typeface="IBM Plex Sans"/>
                <a:cs typeface="IBM Plex Sans"/>
                <a:sym typeface="IBM Plex Sans"/>
              </a:rPr>
              <a:t>Foundational Skills Session</a:t>
            </a:r>
            <a:endParaRPr/>
          </a:p>
          <a:p>
            <a:pPr indent="0" lvl="0" marL="0" marR="0" rtl="0" algn="l">
              <a:lnSpc>
                <a:spcPct val="150000"/>
              </a:lnSpc>
              <a:spcBef>
                <a:spcPts val="0"/>
              </a:spcBef>
              <a:spcAft>
                <a:spcPts val="0"/>
              </a:spcAft>
              <a:buNone/>
            </a:pPr>
            <a:r>
              <a:rPr b="0" i="0" lang="en-US" sz="1000">
                <a:solidFill>
                  <a:srgbClr val="50565B"/>
                </a:solidFill>
                <a:latin typeface="IBM Plex Sans"/>
                <a:ea typeface="IBM Plex Sans"/>
                <a:cs typeface="IBM Plex Sans"/>
                <a:sym typeface="IBM Plex Sans"/>
              </a:rPr>
              <a:t>IBM Accelerate 2024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5" name="Shape 3255"/>
        <p:cNvGrpSpPr/>
        <p:nvPr/>
      </p:nvGrpSpPr>
      <p:grpSpPr>
        <a:xfrm>
          <a:off x="0" y="0"/>
          <a:ext cx="0" cy="0"/>
          <a:chOff x="0" y="0"/>
          <a:chExt cx="0" cy="0"/>
        </a:xfrm>
      </p:grpSpPr>
      <p:sp>
        <p:nvSpPr>
          <p:cNvPr id="3256" name="Google Shape;3256;p11"/>
          <p:cNvSpPr/>
          <p:nvPr/>
        </p:nvSpPr>
        <p:spPr>
          <a:xfrm rot="5400000">
            <a:off x="6492082" y="-3444082"/>
            <a:ext cx="2255840" cy="9144004"/>
          </a:xfrm>
          <a:prstGeom prst="rect">
            <a:avLst/>
          </a:prstGeom>
          <a:solidFill>
            <a:srgbClr val="051243"/>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3257" name="Google Shape;3257;p11"/>
          <p:cNvSpPr/>
          <p:nvPr/>
        </p:nvSpPr>
        <p:spPr>
          <a:xfrm rot="5400000">
            <a:off x="6455573" y="-1151731"/>
            <a:ext cx="2328860" cy="9144002"/>
          </a:xfrm>
          <a:prstGeom prst="rect">
            <a:avLst/>
          </a:prstGeom>
          <a:solidFill>
            <a:srgbClr val="0530AD"/>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3258" name="Google Shape;3258;p11"/>
          <p:cNvSpPr/>
          <p:nvPr/>
        </p:nvSpPr>
        <p:spPr>
          <a:xfrm rot="5400000">
            <a:off x="6483348" y="1149349"/>
            <a:ext cx="2273301" cy="9144003"/>
          </a:xfrm>
          <a:prstGeom prst="rect">
            <a:avLst/>
          </a:prstGeom>
          <a:solidFill>
            <a:srgbClr val="0F6FFF">
              <a:alpha val="94901"/>
            </a:srgbClr>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3259" name="Google Shape;3259;p11"/>
          <p:cNvSpPr txBox="1"/>
          <p:nvPr>
            <p:ph idx="3" type="body"/>
          </p:nvPr>
        </p:nvSpPr>
        <p:spPr>
          <a:xfrm>
            <a:off x="228600" y="326928"/>
            <a:ext cx="2446830" cy="1383983"/>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2160"/>
              <a:buNone/>
            </a:pPr>
            <a:r>
              <a:rPr lang="en-US"/>
              <a:t>The benefits of pivoting</a:t>
            </a:r>
            <a:endParaRPr/>
          </a:p>
        </p:txBody>
      </p:sp>
      <p:sp>
        <p:nvSpPr>
          <p:cNvPr id="3260" name="Google Shape;3260;p11"/>
          <p:cNvSpPr txBox="1"/>
          <p:nvPr/>
        </p:nvSpPr>
        <p:spPr>
          <a:xfrm>
            <a:off x="4151484" y="2929090"/>
            <a:ext cx="5562600" cy="1034116"/>
          </a:xfrm>
          <a:prstGeom prst="rect">
            <a:avLst/>
          </a:prstGeom>
          <a:noFill/>
          <a:ln>
            <a:noFill/>
          </a:ln>
        </p:spPr>
        <p:txBody>
          <a:bodyPr anchorCtr="0" anchor="t" bIns="45700" lIns="91425" spcFirstLastPara="1" rIns="91425" wrap="square" tIns="45700">
            <a:noAutofit/>
          </a:bodyPr>
          <a:lstStyle/>
          <a:p>
            <a:pPr indent="-171450" lvl="0" marL="171450" marR="0" rtl="0" algn="l">
              <a:lnSpc>
                <a:spcPct val="100000"/>
              </a:lnSpc>
              <a:spcBef>
                <a:spcPts val="0"/>
              </a:spcBef>
              <a:spcAft>
                <a:spcPts val="0"/>
              </a:spcAft>
              <a:buClr>
                <a:schemeClr val="lt1"/>
              </a:buClr>
              <a:buSzPts val="1440"/>
              <a:buFont typeface="Arial"/>
              <a:buChar char="•"/>
            </a:pPr>
            <a:r>
              <a:rPr b="0" i="0" lang="en-US" sz="1600">
                <a:solidFill>
                  <a:schemeClr val="dk1"/>
                </a:solidFill>
                <a:latin typeface="IBM Plex Sans"/>
                <a:ea typeface="IBM Plex Sans"/>
                <a:cs typeface="IBM Plex Sans"/>
                <a:sym typeface="IBM Plex Sans"/>
              </a:rPr>
              <a:t>Identify your transferable skills. </a:t>
            </a:r>
            <a:endParaRPr/>
          </a:p>
          <a:p>
            <a:pPr indent="-171450" lvl="0" marL="171450" marR="0" rtl="0" algn="l">
              <a:lnSpc>
                <a:spcPct val="100000"/>
              </a:lnSpc>
              <a:spcBef>
                <a:spcPts val="1467"/>
              </a:spcBef>
              <a:spcAft>
                <a:spcPts val="0"/>
              </a:spcAft>
              <a:buClr>
                <a:schemeClr val="lt1"/>
              </a:buClr>
              <a:buSzPts val="1440"/>
              <a:buFont typeface="Arial"/>
              <a:buChar char="•"/>
            </a:pPr>
            <a:r>
              <a:rPr b="0" i="0" lang="en-US" sz="1600">
                <a:solidFill>
                  <a:schemeClr val="dk1"/>
                </a:solidFill>
                <a:latin typeface="IBM Plex Sans"/>
                <a:ea typeface="IBM Plex Sans"/>
                <a:cs typeface="IBM Plex Sans"/>
                <a:sym typeface="IBM Plex Sans"/>
              </a:rPr>
              <a:t>Lean on your LinkedIn network, mentorship, and beyond.</a:t>
            </a:r>
            <a:endParaRPr/>
          </a:p>
          <a:p>
            <a:pPr indent="-188374" lvl="2" marL="457178" marR="0" rtl="0" algn="l">
              <a:lnSpc>
                <a:spcPct val="100000"/>
              </a:lnSpc>
              <a:spcBef>
                <a:spcPts val="1467"/>
              </a:spcBef>
              <a:spcAft>
                <a:spcPts val="0"/>
              </a:spcAft>
              <a:buClr>
                <a:schemeClr val="lt1"/>
              </a:buClr>
              <a:buSzPts val="1600"/>
              <a:buFont typeface="Noto Sans Symbols"/>
              <a:buChar char="⮚"/>
            </a:pPr>
            <a:r>
              <a:rPr b="0" i="0" lang="en-US" sz="1600" u="none" cap="none" strike="noStrike">
                <a:solidFill>
                  <a:schemeClr val="dk1"/>
                </a:solidFill>
                <a:latin typeface="IBM Plex Sans"/>
                <a:ea typeface="IBM Plex Sans"/>
                <a:cs typeface="IBM Plex Sans"/>
                <a:sym typeface="IBM Plex Sans"/>
              </a:rPr>
              <a:t> Maintain a community: above &amp; below</a:t>
            </a:r>
            <a:endParaRPr/>
          </a:p>
          <a:p>
            <a:pPr indent="-171450" lvl="0" marL="171450" marR="0" rtl="0" algn="l">
              <a:lnSpc>
                <a:spcPct val="100000"/>
              </a:lnSpc>
              <a:spcBef>
                <a:spcPts val="1467"/>
              </a:spcBef>
              <a:spcAft>
                <a:spcPts val="0"/>
              </a:spcAft>
              <a:buClr>
                <a:schemeClr val="lt1"/>
              </a:buClr>
              <a:buSzPts val="1440"/>
              <a:buFont typeface="Arial"/>
              <a:buChar char="•"/>
            </a:pPr>
            <a:r>
              <a:rPr b="0" i="0" lang="en-US" sz="1600">
                <a:solidFill>
                  <a:schemeClr val="dk1"/>
                </a:solidFill>
                <a:latin typeface="IBM Plex Sans"/>
                <a:ea typeface="IBM Plex Sans"/>
                <a:cs typeface="IBM Plex Sans"/>
                <a:sym typeface="IBM Plex Sans"/>
              </a:rPr>
              <a:t>Don’t get comfortable in the short term. </a:t>
            </a:r>
            <a:endParaRPr/>
          </a:p>
        </p:txBody>
      </p:sp>
      <p:sp>
        <p:nvSpPr>
          <p:cNvPr id="3261" name="Google Shape;3261;p11"/>
          <p:cNvSpPr txBox="1"/>
          <p:nvPr/>
        </p:nvSpPr>
        <p:spPr>
          <a:xfrm>
            <a:off x="4173255" y="5482070"/>
            <a:ext cx="5562600" cy="985086"/>
          </a:xfrm>
          <a:prstGeom prst="rect">
            <a:avLst/>
          </a:prstGeom>
          <a:noFill/>
          <a:ln>
            <a:noFill/>
          </a:ln>
        </p:spPr>
        <p:txBody>
          <a:bodyPr anchorCtr="0" anchor="t" bIns="45700" lIns="91425" spcFirstLastPara="1" rIns="91425" wrap="square" tIns="45700">
            <a:noAutofit/>
          </a:bodyPr>
          <a:lstStyle/>
          <a:p>
            <a:pPr indent="-171450" lvl="0" marL="171450" marR="0" rtl="0" algn="l">
              <a:lnSpc>
                <a:spcPct val="100000"/>
              </a:lnSpc>
              <a:spcBef>
                <a:spcPts val="0"/>
              </a:spcBef>
              <a:spcAft>
                <a:spcPts val="0"/>
              </a:spcAft>
              <a:buClr>
                <a:schemeClr val="lt1"/>
              </a:buClr>
              <a:buSzPts val="1440"/>
              <a:buFont typeface="Arial"/>
              <a:buChar char="•"/>
            </a:pPr>
            <a:r>
              <a:rPr b="0" i="0" lang="en-US" sz="1600">
                <a:solidFill>
                  <a:schemeClr val="dk1"/>
                </a:solidFill>
                <a:latin typeface="IBM Plex Sans"/>
                <a:ea typeface="IBM Plex Sans"/>
                <a:cs typeface="IBM Plex Sans"/>
                <a:sym typeface="IBM Plex Sans"/>
              </a:rPr>
              <a:t>Growth mindset is necessary for pivoting.</a:t>
            </a:r>
            <a:endParaRPr/>
          </a:p>
          <a:p>
            <a:pPr indent="-188374" lvl="2" marL="457178" marR="0" rtl="0" algn="l">
              <a:lnSpc>
                <a:spcPct val="100000"/>
              </a:lnSpc>
              <a:spcBef>
                <a:spcPts val="1467"/>
              </a:spcBef>
              <a:spcAft>
                <a:spcPts val="0"/>
              </a:spcAft>
              <a:buClr>
                <a:schemeClr val="lt1"/>
              </a:buClr>
              <a:buSzPts val="1200"/>
              <a:buFont typeface="Noto Sans Symbols"/>
              <a:buChar char="⮚"/>
            </a:pPr>
            <a:r>
              <a:rPr b="0" i="1" lang="en-US" sz="1200" u="none" cap="none" strike="noStrike">
                <a:solidFill>
                  <a:schemeClr val="dk1"/>
                </a:solidFill>
                <a:latin typeface="IBM Plex Sans"/>
                <a:ea typeface="IBM Plex Sans"/>
                <a:cs typeface="IBM Plex Sans"/>
                <a:sym typeface="IBM Plex Sans"/>
              </a:rPr>
              <a:t>In a growth mindset, people believe that their most basic abilities can be developed through dedication and hard work. (Dweck, 2015)</a:t>
            </a:r>
            <a:endParaRPr/>
          </a:p>
          <a:p>
            <a:pPr indent="-171450" lvl="0" marL="171450" marR="0" rtl="0" algn="l">
              <a:lnSpc>
                <a:spcPct val="100000"/>
              </a:lnSpc>
              <a:spcBef>
                <a:spcPts val="1467"/>
              </a:spcBef>
              <a:spcAft>
                <a:spcPts val="0"/>
              </a:spcAft>
              <a:buClr>
                <a:schemeClr val="lt1"/>
              </a:buClr>
              <a:buSzPts val="1440"/>
              <a:buFont typeface="Arial"/>
              <a:buChar char="•"/>
            </a:pPr>
            <a:r>
              <a:rPr b="0" i="0" lang="en-US" sz="1600">
                <a:solidFill>
                  <a:schemeClr val="dk1"/>
                </a:solidFill>
                <a:latin typeface="IBM Plex Sans"/>
                <a:ea typeface="IBM Plex Sans"/>
                <a:cs typeface="IBM Plex Sans"/>
                <a:sym typeface="IBM Plex Sans"/>
              </a:rPr>
              <a:t>Pivot towards </a:t>
            </a:r>
            <a:r>
              <a:rPr b="1" i="0" lang="en-US" sz="1600">
                <a:solidFill>
                  <a:schemeClr val="dk1"/>
                </a:solidFill>
                <a:latin typeface="IBM Plex Sans"/>
                <a:ea typeface="IBM Plex Sans"/>
                <a:cs typeface="IBM Plex Sans"/>
                <a:sym typeface="IBM Plex Sans"/>
              </a:rPr>
              <a:t>YOUR</a:t>
            </a:r>
            <a:r>
              <a:rPr b="0" i="0" lang="en-US" sz="1600">
                <a:solidFill>
                  <a:schemeClr val="dk1"/>
                </a:solidFill>
                <a:latin typeface="IBM Plex Sans"/>
                <a:ea typeface="IBM Plex Sans"/>
                <a:cs typeface="IBM Plex Sans"/>
                <a:sym typeface="IBM Plex Sans"/>
              </a:rPr>
              <a:t> purpose.</a:t>
            </a:r>
            <a:endParaRPr/>
          </a:p>
        </p:txBody>
      </p:sp>
      <p:sp>
        <p:nvSpPr>
          <p:cNvPr id="3262" name="Google Shape;3262;p11"/>
          <p:cNvSpPr txBox="1"/>
          <p:nvPr/>
        </p:nvSpPr>
        <p:spPr>
          <a:xfrm>
            <a:off x="3395330" y="238037"/>
            <a:ext cx="1509156"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800">
                <a:solidFill>
                  <a:schemeClr val="dk1"/>
                </a:solidFill>
                <a:latin typeface="IBM Plex Sans Light"/>
                <a:ea typeface="IBM Plex Sans Light"/>
                <a:cs typeface="IBM Plex Sans Light"/>
                <a:sym typeface="IBM Plex Sans Light"/>
              </a:rPr>
              <a:t>1</a:t>
            </a:r>
            <a:endParaRPr sz="4800">
              <a:solidFill>
                <a:schemeClr val="dk1"/>
              </a:solidFill>
              <a:latin typeface="IBM Plex Sans Light"/>
              <a:ea typeface="IBM Plex Sans Light"/>
              <a:cs typeface="IBM Plex Sans Light"/>
              <a:sym typeface="IBM Plex Sans Light"/>
            </a:endParaRPr>
          </a:p>
        </p:txBody>
      </p:sp>
      <p:sp>
        <p:nvSpPr>
          <p:cNvPr id="3263" name="Google Shape;3263;p11"/>
          <p:cNvSpPr txBox="1"/>
          <p:nvPr/>
        </p:nvSpPr>
        <p:spPr>
          <a:xfrm>
            <a:off x="3369663" y="2493877"/>
            <a:ext cx="1509156"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800">
                <a:solidFill>
                  <a:schemeClr val="dk1"/>
                </a:solidFill>
                <a:latin typeface="IBM Plex Sans Light"/>
                <a:ea typeface="IBM Plex Sans Light"/>
                <a:cs typeface="IBM Plex Sans Light"/>
                <a:sym typeface="IBM Plex Sans Light"/>
              </a:rPr>
              <a:t>2</a:t>
            </a:r>
            <a:endParaRPr sz="4800">
              <a:solidFill>
                <a:schemeClr val="dk1"/>
              </a:solidFill>
              <a:latin typeface="IBM Plex Sans Light"/>
              <a:ea typeface="IBM Plex Sans Light"/>
              <a:cs typeface="IBM Plex Sans Light"/>
              <a:sym typeface="IBM Plex Sans Light"/>
            </a:endParaRPr>
          </a:p>
        </p:txBody>
      </p:sp>
      <p:sp>
        <p:nvSpPr>
          <p:cNvPr id="3264" name="Google Shape;3264;p11"/>
          <p:cNvSpPr txBox="1"/>
          <p:nvPr/>
        </p:nvSpPr>
        <p:spPr>
          <a:xfrm>
            <a:off x="3369663" y="4876800"/>
            <a:ext cx="1509156"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800">
                <a:solidFill>
                  <a:schemeClr val="dk1"/>
                </a:solidFill>
                <a:latin typeface="IBM Plex Sans Light"/>
                <a:ea typeface="IBM Plex Sans Light"/>
                <a:cs typeface="IBM Plex Sans Light"/>
                <a:sym typeface="IBM Plex Sans Light"/>
              </a:rPr>
              <a:t>3</a:t>
            </a:r>
            <a:endParaRPr sz="4800">
              <a:solidFill>
                <a:schemeClr val="dk1"/>
              </a:solidFill>
              <a:latin typeface="IBM Plex Sans Light"/>
              <a:ea typeface="IBM Plex Sans Light"/>
              <a:cs typeface="IBM Plex Sans Light"/>
              <a:sym typeface="IBM Plex Sans Light"/>
            </a:endParaRPr>
          </a:p>
        </p:txBody>
      </p:sp>
      <p:sp>
        <p:nvSpPr>
          <p:cNvPr id="3265" name="Google Shape;3265;p11"/>
          <p:cNvSpPr txBox="1"/>
          <p:nvPr/>
        </p:nvSpPr>
        <p:spPr>
          <a:xfrm>
            <a:off x="210312" y="6073456"/>
            <a:ext cx="2438312" cy="546100"/>
          </a:xfrm>
          <a:prstGeom prst="rect">
            <a:avLst/>
          </a:prstGeom>
          <a:noFill/>
          <a:ln>
            <a:noFill/>
          </a:ln>
        </p:spPr>
        <p:txBody>
          <a:bodyPr anchorCtr="0" anchor="b" bIns="45700" lIns="91425" spcFirstLastPara="1" rIns="91425" wrap="square" tIns="45700">
            <a:noAutofit/>
          </a:bodyPr>
          <a:lstStyle/>
          <a:p>
            <a:pPr indent="0" lvl="0" marL="0" marR="0" rtl="0" algn="l">
              <a:lnSpc>
                <a:spcPct val="150000"/>
              </a:lnSpc>
              <a:spcBef>
                <a:spcPts val="0"/>
              </a:spcBef>
              <a:spcAft>
                <a:spcPts val="0"/>
              </a:spcAft>
              <a:buNone/>
            </a:pPr>
            <a:r>
              <a:rPr b="1" i="0" lang="en-US" sz="1000">
                <a:solidFill>
                  <a:schemeClr val="lt1"/>
                </a:solidFill>
                <a:latin typeface="IBM Plex Sans"/>
                <a:ea typeface="IBM Plex Sans"/>
                <a:cs typeface="IBM Plex Sans"/>
                <a:sym typeface="IBM Plex Sans"/>
              </a:rPr>
              <a:t>Foundational Skills Session</a:t>
            </a:r>
            <a:endParaRPr/>
          </a:p>
          <a:p>
            <a:pPr indent="0" lvl="0" marL="0" marR="0" rtl="0" algn="l">
              <a:lnSpc>
                <a:spcPct val="150000"/>
              </a:lnSpc>
              <a:spcBef>
                <a:spcPts val="0"/>
              </a:spcBef>
              <a:spcAft>
                <a:spcPts val="0"/>
              </a:spcAft>
              <a:buNone/>
            </a:pPr>
            <a:r>
              <a:rPr b="0" i="0" lang="en-US" sz="1000">
                <a:solidFill>
                  <a:srgbClr val="50565B"/>
                </a:solidFill>
                <a:latin typeface="IBM Plex Sans"/>
                <a:ea typeface="IBM Plex Sans"/>
                <a:cs typeface="IBM Plex Sans"/>
                <a:sym typeface="IBM Plex Sans"/>
              </a:rPr>
              <a:t>IBM Accelerate 2024 </a:t>
            </a:r>
            <a:endParaRPr/>
          </a:p>
        </p:txBody>
      </p:sp>
      <p:sp>
        <p:nvSpPr>
          <p:cNvPr id="3266" name="Google Shape;3266;p11"/>
          <p:cNvSpPr txBox="1"/>
          <p:nvPr/>
        </p:nvSpPr>
        <p:spPr>
          <a:xfrm>
            <a:off x="4191000" y="381001"/>
            <a:ext cx="5562600" cy="42031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620"/>
              <a:buFont typeface="Arial"/>
              <a:buNone/>
            </a:pPr>
            <a:r>
              <a:rPr b="0" i="1" lang="en-US" sz="1800">
                <a:solidFill>
                  <a:schemeClr val="dk1"/>
                </a:solidFill>
                <a:latin typeface="IBM Plex Sans SemiBold"/>
                <a:ea typeface="IBM Plex Sans SemiBold"/>
                <a:cs typeface="IBM Plex Sans SemiBold"/>
                <a:sym typeface="IBM Plex Sans SemiBold"/>
              </a:rPr>
              <a:t>Assess your situation.</a:t>
            </a:r>
            <a:endParaRPr/>
          </a:p>
        </p:txBody>
      </p:sp>
      <p:sp>
        <p:nvSpPr>
          <p:cNvPr id="3267" name="Google Shape;3267;p11"/>
          <p:cNvSpPr txBox="1"/>
          <p:nvPr/>
        </p:nvSpPr>
        <p:spPr>
          <a:xfrm>
            <a:off x="4151484" y="2518911"/>
            <a:ext cx="5562600" cy="42031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620"/>
              <a:buFont typeface="Arial"/>
              <a:buNone/>
            </a:pPr>
            <a:r>
              <a:rPr b="0" i="1" lang="en-US" sz="1800">
                <a:solidFill>
                  <a:schemeClr val="dk1"/>
                </a:solidFill>
                <a:latin typeface="IBM Plex Sans SemiBold"/>
                <a:ea typeface="IBM Plex Sans SemiBold"/>
                <a:cs typeface="IBM Plex Sans SemiBold"/>
                <a:sym typeface="IBM Plex Sans SemiBold"/>
              </a:rPr>
              <a:t>Keep your mind open to new opportunities.</a:t>
            </a:r>
            <a:endParaRPr/>
          </a:p>
        </p:txBody>
      </p:sp>
      <p:sp>
        <p:nvSpPr>
          <p:cNvPr id="3268" name="Google Shape;3268;p11"/>
          <p:cNvSpPr txBox="1"/>
          <p:nvPr/>
        </p:nvSpPr>
        <p:spPr>
          <a:xfrm>
            <a:off x="4173255" y="5037441"/>
            <a:ext cx="5562600" cy="42031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620"/>
              <a:buFont typeface="Arial"/>
              <a:buNone/>
            </a:pPr>
            <a:r>
              <a:rPr b="0" i="1" lang="en-US" sz="1800">
                <a:solidFill>
                  <a:schemeClr val="dk1"/>
                </a:solidFill>
                <a:latin typeface="IBM Plex Sans SemiBold"/>
                <a:ea typeface="IBM Plex Sans SemiBold"/>
                <a:cs typeface="IBM Plex Sans SemiBold"/>
                <a:sym typeface="IBM Plex Sans SemiBold"/>
              </a:rPr>
              <a:t>Positions you for your next Power Move</a:t>
            </a:r>
            <a:endParaRPr/>
          </a:p>
        </p:txBody>
      </p:sp>
      <p:sp>
        <p:nvSpPr>
          <p:cNvPr id="3269" name="Google Shape;3269;p11"/>
          <p:cNvSpPr txBox="1"/>
          <p:nvPr/>
        </p:nvSpPr>
        <p:spPr>
          <a:xfrm>
            <a:off x="4191000" y="786926"/>
            <a:ext cx="7162800" cy="1034116"/>
          </a:xfrm>
          <a:prstGeom prst="rect">
            <a:avLst/>
          </a:prstGeom>
          <a:noFill/>
          <a:ln>
            <a:noFill/>
          </a:ln>
        </p:spPr>
        <p:txBody>
          <a:bodyPr anchorCtr="0" anchor="t" bIns="45700" lIns="91425" spcFirstLastPara="1" rIns="91425" wrap="square" tIns="45700">
            <a:noAutofit/>
          </a:bodyPr>
          <a:lstStyle/>
          <a:p>
            <a:pPr indent="-171450" lvl="0" marL="171450" marR="0" rtl="0" algn="l">
              <a:lnSpc>
                <a:spcPct val="100000"/>
              </a:lnSpc>
              <a:spcBef>
                <a:spcPts val="0"/>
              </a:spcBef>
              <a:spcAft>
                <a:spcPts val="0"/>
              </a:spcAft>
              <a:buClr>
                <a:schemeClr val="lt1"/>
              </a:buClr>
              <a:buSzPts val="1440"/>
              <a:buFont typeface="Arial"/>
              <a:buChar char="•"/>
            </a:pPr>
            <a:r>
              <a:rPr b="0" i="0" lang="en-US" sz="1600">
                <a:solidFill>
                  <a:schemeClr val="dk1"/>
                </a:solidFill>
                <a:latin typeface="IBM Plex Sans"/>
                <a:ea typeface="IBM Plex Sans"/>
                <a:cs typeface="IBM Plex Sans"/>
                <a:sym typeface="IBM Plex Sans"/>
              </a:rPr>
              <a:t>Pay attention to immediate and long-term needs. </a:t>
            </a:r>
            <a:endParaRPr/>
          </a:p>
          <a:p>
            <a:pPr indent="-228589" lvl="1" marL="228589" marR="0" rtl="0" algn="l">
              <a:lnSpc>
                <a:spcPct val="100000"/>
              </a:lnSpc>
              <a:spcBef>
                <a:spcPts val="1467"/>
              </a:spcBef>
              <a:spcAft>
                <a:spcPts val="0"/>
              </a:spcAft>
              <a:buClr>
                <a:schemeClr val="lt1"/>
              </a:buClr>
              <a:buSzPts val="1600"/>
              <a:buFont typeface="Arial"/>
              <a:buChar char="–"/>
            </a:pPr>
            <a:r>
              <a:rPr b="0" i="0" lang="en-US" sz="1600" u="none" cap="none" strike="noStrike">
                <a:solidFill>
                  <a:schemeClr val="dk1"/>
                </a:solidFill>
                <a:latin typeface="IBM Plex Sans"/>
                <a:ea typeface="IBM Plex Sans"/>
                <a:cs typeface="IBM Plex Sans"/>
                <a:sym typeface="IBM Plex Sans"/>
              </a:rPr>
              <a:t>(</a:t>
            </a:r>
            <a:r>
              <a:rPr b="0" i="1" lang="en-US" sz="1600" u="none" cap="none" strike="noStrike">
                <a:solidFill>
                  <a:schemeClr val="dk1"/>
                </a:solidFill>
                <a:latin typeface="IBM Plex Sans"/>
                <a:ea typeface="IBM Plex Sans"/>
                <a:cs typeface="IBM Plex Sans"/>
                <a:sym typeface="IBM Plex Sans"/>
              </a:rPr>
              <a:t>major change, financial challenges, life changes, etc</a:t>
            </a:r>
            <a:r>
              <a:rPr b="0" i="0" lang="en-US" sz="1600" u="none" cap="none" strike="noStrike">
                <a:solidFill>
                  <a:schemeClr val="dk1"/>
                </a:solidFill>
                <a:latin typeface="IBM Plex Sans"/>
                <a:ea typeface="IBM Plex Sans"/>
                <a:cs typeface="IBM Plex Sans"/>
                <a:sym typeface="IBM Plex Sans"/>
              </a:rPr>
              <a:t>.) </a:t>
            </a:r>
            <a:endParaRPr/>
          </a:p>
          <a:p>
            <a:pPr indent="-80010" lvl="0" marL="171450" marR="0" rtl="0" algn="l">
              <a:lnSpc>
                <a:spcPct val="100000"/>
              </a:lnSpc>
              <a:spcBef>
                <a:spcPts val="1467"/>
              </a:spcBef>
              <a:spcAft>
                <a:spcPts val="0"/>
              </a:spcAft>
              <a:buClr>
                <a:schemeClr val="lt1"/>
              </a:buClr>
              <a:buSzPts val="1440"/>
              <a:buFont typeface="Arial"/>
              <a:buNone/>
            </a:pPr>
            <a:r>
              <a:t/>
            </a:r>
            <a:endParaRPr b="0" i="0" sz="1600">
              <a:solidFill>
                <a:schemeClr val="dk1"/>
              </a:solidFill>
              <a:latin typeface="IBM Plex Sans"/>
              <a:ea typeface="IBM Plex Sans"/>
              <a:cs typeface="IBM Plex Sans"/>
              <a:sym typeface="IBM Plex Sans"/>
            </a:endParaRPr>
          </a:p>
          <a:p>
            <a:pPr indent="-80010" lvl="0" marL="171450" marR="0" rtl="0" algn="l">
              <a:lnSpc>
                <a:spcPct val="100000"/>
              </a:lnSpc>
              <a:spcBef>
                <a:spcPts val="1467"/>
              </a:spcBef>
              <a:spcAft>
                <a:spcPts val="0"/>
              </a:spcAft>
              <a:buClr>
                <a:schemeClr val="lt1"/>
              </a:buClr>
              <a:buSzPts val="1440"/>
              <a:buFont typeface="Arial"/>
              <a:buNone/>
            </a:pPr>
            <a:r>
              <a:t/>
            </a:r>
            <a:endParaRPr b="0" i="0" sz="1600">
              <a:solidFill>
                <a:schemeClr val="dk1"/>
              </a:solidFill>
              <a:latin typeface="IBM Plex Sans"/>
              <a:ea typeface="IBM Plex Sans"/>
              <a:cs typeface="IBM Plex Sans"/>
              <a:sym typeface="IBM Plex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4" name="Shape 3274"/>
        <p:cNvGrpSpPr/>
        <p:nvPr/>
      </p:nvGrpSpPr>
      <p:grpSpPr>
        <a:xfrm>
          <a:off x="0" y="0"/>
          <a:ext cx="0" cy="0"/>
          <a:chOff x="0" y="0"/>
          <a:chExt cx="0" cy="0"/>
        </a:xfrm>
      </p:grpSpPr>
      <p:sp>
        <p:nvSpPr>
          <p:cNvPr id="3275" name="Google Shape;3275;p12"/>
          <p:cNvSpPr txBox="1"/>
          <p:nvPr>
            <p:ph idx="1" type="body"/>
          </p:nvPr>
        </p:nvSpPr>
        <p:spPr>
          <a:xfrm>
            <a:off x="9353708" y="326928"/>
            <a:ext cx="2438400" cy="3025869"/>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2160"/>
              <a:buNone/>
            </a:pPr>
            <a:r>
              <a:rPr b="0" lang="en-US">
                <a:latin typeface="IBM Plex Sans"/>
                <a:ea typeface="IBM Plex Sans"/>
                <a:cs typeface="IBM Plex Sans"/>
                <a:sym typeface="IBM Plex Sans"/>
              </a:rPr>
              <a:t>Things to Consider</a:t>
            </a:r>
            <a:endParaRPr/>
          </a:p>
        </p:txBody>
      </p:sp>
      <p:sp>
        <p:nvSpPr>
          <p:cNvPr id="3276" name="Google Shape;3276;p12"/>
          <p:cNvSpPr txBox="1"/>
          <p:nvPr/>
        </p:nvSpPr>
        <p:spPr>
          <a:xfrm>
            <a:off x="210312" y="6073456"/>
            <a:ext cx="2438312" cy="546100"/>
          </a:xfrm>
          <a:prstGeom prst="rect">
            <a:avLst/>
          </a:prstGeom>
          <a:noFill/>
          <a:ln>
            <a:noFill/>
          </a:ln>
        </p:spPr>
        <p:txBody>
          <a:bodyPr anchorCtr="0" anchor="b" bIns="45700" lIns="91425" spcFirstLastPara="1" rIns="91425" wrap="square" tIns="45700">
            <a:noAutofit/>
          </a:bodyPr>
          <a:lstStyle/>
          <a:p>
            <a:pPr indent="0" lvl="0" marL="0" marR="0" rtl="0" algn="l">
              <a:lnSpc>
                <a:spcPct val="150000"/>
              </a:lnSpc>
              <a:spcBef>
                <a:spcPts val="0"/>
              </a:spcBef>
              <a:spcAft>
                <a:spcPts val="0"/>
              </a:spcAft>
              <a:buNone/>
            </a:pPr>
            <a:r>
              <a:rPr b="1" i="0" lang="en-US" sz="1000">
                <a:solidFill>
                  <a:schemeClr val="lt1"/>
                </a:solidFill>
                <a:latin typeface="IBM Plex Sans"/>
                <a:ea typeface="IBM Plex Sans"/>
                <a:cs typeface="IBM Plex Sans"/>
                <a:sym typeface="IBM Plex Sans"/>
              </a:rPr>
              <a:t>Foundational Skills Session</a:t>
            </a:r>
            <a:endParaRPr/>
          </a:p>
          <a:p>
            <a:pPr indent="0" lvl="0" marL="0" marR="0" rtl="0" algn="l">
              <a:lnSpc>
                <a:spcPct val="150000"/>
              </a:lnSpc>
              <a:spcBef>
                <a:spcPts val="0"/>
              </a:spcBef>
              <a:spcAft>
                <a:spcPts val="0"/>
              </a:spcAft>
              <a:buNone/>
            </a:pPr>
            <a:r>
              <a:rPr b="0" i="0" lang="en-US" sz="1000">
                <a:solidFill>
                  <a:srgbClr val="50565B"/>
                </a:solidFill>
                <a:latin typeface="IBM Plex Sans"/>
                <a:ea typeface="IBM Plex Sans"/>
                <a:cs typeface="IBM Plex Sans"/>
                <a:sym typeface="IBM Plex Sans"/>
              </a:rPr>
              <a:t>IBM Accelerate 2024 </a:t>
            </a:r>
            <a:endParaRPr/>
          </a:p>
        </p:txBody>
      </p:sp>
      <p:pic>
        <p:nvPicPr>
          <p:cNvPr descr="How to Pivot to a Different Career After Graduation" id="3277" name="Google Shape;3277;p12"/>
          <p:cNvPicPr preferRelativeResize="0"/>
          <p:nvPr/>
        </p:nvPicPr>
        <p:blipFill rotWithShape="1">
          <a:blip r:embed="rId3">
            <a:alphaModFix/>
          </a:blip>
          <a:srcRect b="0" l="0" r="0" t="0"/>
          <a:stretch/>
        </p:blipFill>
        <p:spPr>
          <a:xfrm>
            <a:off x="0" y="914400"/>
            <a:ext cx="9192549" cy="5105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rgbClr val="FFFFFF"/>
        </a:solidFill>
      </p:bgPr>
    </p:bg>
    <p:spTree>
      <p:nvGrpSpPr>
        <p:cNvPr id="3281" name="Shape 3281"/>
        <p:cNvGrpSpPr/>
        <p:nvPr/>
      </p:nvGrpSpPr>
      <p:grpSpPr>
        <a:xfrm>
          <a:off x="0" y="0"/>
          <a:ext cx="0" cy="0"/>
          <a:chOff x="0" y="0"/>
          <a:chExt cx="0" cy="0"/>
        </a:xfrm>
      </p:grpSpPr>
      <p:pic>
        <p:nvPicPr>
          <p:cNvPr id="3282" name="Google Shape;3282;p13"/>
          <p:cNvPicPr preferRelativeResize="0"/>
          <p:nvPr/>
        </p:nvPicPr>
        <p:blipFill rotWithShape="1">
          <a:blip r:embed="rId3">
            <a:alphaModFix/>
          </a:blip>
          <a:srcRect b="0" l="0" r="0" t="0"/>
          <a:stretch/>
        </p:blipFill>
        <p:spPr>
          <a:xfrm>
            <a:off x="3901440" y="617220"/>
            <a:ext cx="1036320" cy="450799"/>
          </a:xfrm>
          <a:prstGeom prst="rect">
            <a:avLst/>
          </a:prstGeom>
          <a:noFill/>
          <a:ln>
            <a:noFill/>
          </a:ln>
        </p:spPr>
      </p:pic>
      <p:pic>
        <p:nvPicPr>
          <p:cNvPr id="3283" name="Google Shape;3283;p13"/>
          <p:cNvPicPr preferRelativeResize="0"/>
          <p:nvPr/>
        </p:nvPicPr>
        <p:blipFill rotWithShape="1">
          <a:blip r:embed="rId4">
            <a:alphaModFix/>
          </a:blip>
          <a:srcRect b="0" l="0" r="0" t="0"/>
          <a:stretch/>
        </p:blipFill>
        <p:spPr>
          <a:xfrm>
            <a:off x="1158240" y="2270760"/>
            <a:ext cx="2316480" cy="2316480"/>
          </a:xfrm>
          <a:prstGeom prst="rect">
            <a:avLst/>
          </a:prstGeom>
          <a:noFill/>
          <a:ln>
            <a:noFill/>
          </a:ln>
        </p:spPr>
      </p:pic>
      <p:sp>
        <p:nvSpPr>
          <p:cNvPr id="3284" name="Google Shape;3284;p13"/>
          <p:cNvSpPr/>
          <p:nvPr/>
        </p:nvSpPr>
        <p:spPr>
          <a:xfrm>
            <a:off x="3901440" y="2571750"/>
            <a:ext cx="7315199" cy="1714500"/>
          </a:xfrm>
          <a:prstGeom prst="rect">
            <a:avLst/>
          </a:prstGeom>
          <a:noFill/>
          <a:ln cap="flat" cmpd="sng" w="19050">
            <a:solidFill>
              <a:srgbClr val="FFFFFF"/>
            </a:solidFill>
            <a:prstDash val="solid"/>
            <a:round/>
            <a:headEnd len="sm" w="sm" type="none"/>
            <a:tailEnd len="sm" w="sm" type="none"/>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rgbClr val="5B5B5B"/>
              </a:buClr>
              <a:buSzPts val="3600"/>
              <a:buFont typeface="Helvetica Neue Light"/>
              <a:buNone/>
            </a:pPr>
            <a:r>
              <a:rPr b="1" i="0" lang="en-US" sz="3600" u="none" cap="none" strike="noStrike">
                <a:solidFill>
                  <a:srgbClr val="5B5B5B"/>
                </a:solidFill>
                <a:latin typeface="Helvetica Neue Light"/>
                <a:ea typeface="Helvetica Neue Light"/>
                <a:cs typeface="Helvetica Neue Light"/>
                <a:sym typeface="Helvetica Neue Light"/>
              </a:rPr>
              <a:t>What are your PROFESSIONAL Summer 2024 plans?</a:t>
            </a:r>
            <a:endParaRPr b="1" i="0" sz="3600" u="none" cap="none" strike="noStrike">
              <a:solidFill>
                <a:srgbClr val="5B5B5B"/>
              </a:solidFill>
              <a:latin typeface="Helvetica Neue Light"/>
              <a:ea typeface="Helvetica Neue Light"/>
              <a:cs typeface="Helvetica Neue Light"/>
              <a:sym typeface="Helvetica Neue Light"/>
            </a:endParaRPr>
          </a:p>
        </p:txBody>
      </p:sp>
      <p:sp>
        <p:nvSpPr>
          <p:cNvPr id="3285" name="Google Shape;3285;p13"/>
          <p:cNvSpPr/>
          <p:nvPr/>
        </p:nvSpPr>
        <p:spPr>
          <a:xfrm>
            <a:off x="6286500" y="396850"/>
            <a:ext cx="5524500" cy="891540"/>
          </a:xfrm>
          <a:prstGeom prst="roundRect">
            <a:avLst>
              <a:gd fmla="val 16667" name="adj"/>
            </a:avLst>
          </a:prstGeom>
          <a:solidFill>
            <a:srgbClr val="F4F4F4"/>
          </a:solidFill>
          <a:ln>
            <a:noFill/>
          </a:ln>
        </p:spPr>
        <p:txBody>
          <a:bodyPr anchorCtr="0" anchor="t" bIns="36000" lIns="317500" spcFirstLastPara="1" rIns="1143000" wrap="square" tIns="36000">
            <a:normAutofit/>
          </a:bodyPr>
          <a:lstStyle/>
          <a:p>
            <a:pPr indent="0" lvl="0" marL="0" marR="0" rtl="0" algn="l">
              <a:lnSpc>
                <a:spcPct val="90000"/>
              </a:lnSpc>
              <a:spcBef>
                <a:spcPts val="0"/>
              </a:spcBef>
              <a:spcAft>
                <a:spcPts val="0"/>
              </a:spcAft>
              <a:buClr>
                <a:srgbClr val="5B5B5B"/>
              </a:buClr>
              <a:buSzPts val="2000"/>
              <a:buFont typeface="Helvetica Neue Light"/>
              <a:buNone/>
            </a:pPr>
            <a:r>
              <a:rPr b="0" i="0" lang="en-US" sz="2000" u="none" cap="none" strike="noStrike">
                <a:solidFill>
                  <a:srgbClr val="5B5B5B"/>
                </a:solidFill>
                <a:latin typeface="Helvetica Neue Light"/>
                <a:ea typeface="Helvetica Neue Light"/>
                <a:cs typeface="Helvetica Neue Light"/>
                <a:sym typeface="Helvetica Neue Light"/>
              </a:rPr>
              <a:t>Please download and install the Slido app on all computers you use</a:t>
            </a:r>
            <a:endParaRPr b="0" i="0" sz="2000" u="none" cap="none" strike="noStrike">
              <a:solidFill>
                <a:srgbClr val="5B5B5B"/>
              </a:solidFill>
              <a:latin typeface="Helvetica Neue Light"/>
              <a:ea typeface="Helvetica Neue Light"/>
              <a:cs typeface="Helvetica Neue Light"/>
              <a:sym typeface="Helvetica Neue Light"/>
            </a:endParaRPr>
          </a:p>
        </p:txBody>
      </p:sp>
      <p:pic>
        <p:nvPicPr>
          <p:cNvPr id="3286" name="Google Shape;3286;p13"/>
          <p:cNvPicPr preferRelativeResize="0"/>
          <p:nvPr/>
        </p:nvPicPr>
        <p:blipFill rotWithShape="1">
          <a:blip r:embed="rId5">
            <a:alphaModFix/>
          </a:blip>
          <a:srcRect b="0" l="0" r="0" t="0"/>
          <a:stretch/>
        </p:blipFill>
        <p:spPr>
          <a:xfrm>
            <a:off x="10826048" y="543954"/>
            <a:ext cx="597332" cy="597332"/>
          </a:xfrm>
          <a:prstGeom prst="rect">
            <a:avLst/>
          </a:prstGeom>
          <a:noFill/>
          <a:ln>
            <a:noFill/>
          </a:ln>
        </p:spPr>
      </p:pic>
      <p:sp>
        <p:nvSpPr>
          <p:cNvPr id="3287" name="Google Shape;3287;p13"/>
          <p:cNvSpPr/>
          <p:nvPr/>
        </p:nvSpPr>
        <p:spPr>
          <a:xfrm>
            <a:off x="3901440" y="6032500"/>
            <a:ext cx="7315199" cy="450799"/>
          </a:xfrm>
          <a:prstGeom prst="rect">
            <a:avLst/>
          </a:prstGeom>
          <a:solidFill>
            <a:srgbClr val="FFFFFF"/>
          </a:solidFill>
          <a:ln>
            <a:noFill/>
          </a:ln>
        </p:spPr>
        <p:txBody>
          <a:bodyPr anchorCtr="0" anchor="t" bIns="36000" lIns="36000" spcFirstLastPara="1" rIns="36000" wrap="square" tIns="36000">
            <a:normAutofit/>
          </a:bodyPr>
          <a:lstStyle/>
          <a:p>
            <a:pPr indent="0" lvl="0" marL="0" marR="0" rtl="0" algn="l">
              <a:lnSpc>
                <a:spcPct val="90000"/>
              </a:lnSpc>
              <a:spcBef>
                <a:spcPts val="0"/>
              </a:spcBef>
              <a:spcAft>
                <a:spcPts val="0"/>
              </a:spcAft>
              <a:buClr>
                <a:srgbClr val="5B5B5B"/>
              </a:buClr>
              <a:buSzPts val="2200"/>
              <a:buFont typeface="Helvetica Neue Light"/>
              <a:buNone/>
            </a:pPr>
            <a:r>
              <a:rPr b="1" i="0" lang="en-US" sz="2200" u="none" cap="none" strike="noStrike">
                <a:solidFill>
                  <a:srgbClr val="5B5B5B"/>
                </a:solidFill>
                <a:latin typeface="Helvetica Neue Light"/>
                <a:ea typeface="Helvetica Neue Light"/>
                <a:cs typeface="Helvetica Neue Light"/>
                <a:sym typeface="Helvetica Neue Light"/>
              </a:rPr>
              <a:t>ⓘ</a:t>
            </a:r>
            <a:r>
              <a:rPr b="0" i="0" lang="en-US" sz="2000" u="none" cap="none" strike="noStrike">
                <a:solidFill>
                  <a:srgbClr val="5B5B5B"/>
                </a:solidFill>
                <a:latin typeface="Helvetica Neue Light"/>
                <a:ea typeface="Helvetica Neue Light"/>
                <a:cs typeface="Helvetica Neue Light"/>
                <a:sym typeface="Helvetica Neue Light"/>
              </a:rPr>
              <a:t> Start presenting to display the poll results on this slide.</a:t>
            </a:r>
            <a:endParaRPr b="0" i="0" sz="2000" u="none" cap="none" strike="noStrike">
              <a:solidFill>
                <a:srgbClr val="5B5B5B"/>
              </a:solidFill>
              <a:latin typeface="Helvetica Neue Light"/>
              <a:ea typeface="Helvetica Neue Light"/>
              <a:cs typeface="Helvetica Neue Light"/>
              <a:sym typeface="Helvetica Neue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1" name="Shape 3291"/>
        <p:cNvGrpSpPr/>
        <p:nvPr/>
      </p:nvGrpSpPr>
      <p:grpSpPr>
        <a:xfrm>
          <a:off x="0" y="0"/>
          <a:ext cx="0" cy="0"/>
          <a:chOff x="0" y="0"/>
          <a:chExt cx="0" cy="0"/>
        </a:xfrm>
      </p:grpSpPr>
      <p:sp>
        <p:nvSpPr>
          <p:cNvPr id="3292" name="Google Shape;3292;p14"/>
          <p:cNvSpPr/>
          <p:nvPr/>
        </p:nvSpPr>
        <p:spPr>
          <a:xfrm>
            <a:off x="1752600" y="2034311"/>
            <a:ext cx="1133634" cy="403057"/>
          </a:xfrm>
          <a:prstGeom prst="roundRect">
            <a:avLst>
              <a:gd fmla="val 4339" name="adj"/>
            </a:avLst>
          </a:prstGeom>
          <a:solidFill>
            <a:srgbClr val="8A3FFC">
              <a:alpha val="14901"/>
            </a:srgbClr>
          </a:solidFill>
          <a:ln cap="flat" cmpd="sng" w="12700">
            <a:solidFill>
              <a:srgbClr val="8A3FFC"/>
            </a:solidFill>
            <a:prstDash val="solid"/>
            <a:round/>
            <a:headEnd len="sm" w="sm" type="none"/>
            <a:tailEnd len="sm" w="sm" type="none"/>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3293" name="Google Shape;3293;p14"/>
          <p:cNvSpPr/>
          <p:nvPr/>
        </p:nvSpPr>
        <p:spPr>
          <a:xfrm>
            <a:off x="0" y="0"/>
            <a:ext cx="6096000" cy="6858000"/>
          </a:xfrm>
          <a:prstGeom prst="rect">
            <a:avLst/>
          </a:prstGeom>
          <a:solidFill>
            <a:srgbClr val="054ADA"/>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3294" name="Google Shape;3294;p14"/>
          <p:cNvSpPr txBox="1"/>
          <p:nvPr/>
        </p:nvSpPr>
        <p:spPr>
          <a:xfrm>
            <a:off x="210312" y="6073456"/>
            <a:ext cx="2438312" cy="546100"/>
          </a:xfrm>
          <a:prstGeom prst="rect">
            <a:avLst/>
          </a:prstGeom>
          <a:noFill/>
          <a:ln>
            <a:noFill/>
          </a:ln>
        </p:spPr>
        <p:txBody>
          <a:bodyPr anchorCtr="0" anchor="b" bIns="45700" lIns="91425" spcFirstLastPara="1" rIns="91425" wrap="square" tIns="45700">
            <a:noAutofit/>
          </a:bodyPr>
          <a:lstStyle/>
          <a:p>
            <a:pPr indent="0" lvl="0" marL="0" marR="0" rtl="0" algn="l">
              <a:lnSpc>
                <a:spcPct val="150000"/>
              </a:lnSpc>
              <a:spcBef>
                <a:spcPts val="0"/>
              </a:spcBef>
              <a:spcAft>
                <a:spcPts val="0"/>
              </a:spcAft>
              <a:buNone/>
            </a:pPr>
            <a:r>
              <a:rPr b="1" i="0" lang="en-US" sz="1000">
                <a:solidFill>
                  <a:schemeClr val="lt1"/>
                </a:solidFill>
                <a:latin typeface="IBM Plex Sans"/>
                <a:ea typeface="IBM Plex Sans"/>
                <a:cs typeface="IBM Plex Sans"/>
                <a:sym typeface="IBM Plex Sans"/>
              </a:rPr>
              <a:t>Foundational Skills Session</a:t>
            </a:r>
            <a:endParaRPr/>
          </a:p>
          <a:p>
            <a:pPr indent="0" lvl="0" marL="0" marR="0" rtl="0" algn="l">
              <a:lnSpc>
                <a:spcPct val="150000"/>
              </a:lnSpc>
              <a:spcBef>
                <a:spcPts val="0"/>
              </a:spcBef>
              <a:spcAft>
                <a:spcPts val="0"/>
              </a:spcAft>
              <a:buNone/>
            </a:pPr>
            <a:r>
              <a:rPr b="0" i="0" lang="en-US" sz="1000">
                <a:solidFill>
                  <a:schemeClr val="dk1"/>
                </a:solidFill>
                <a:latin typeface="IBM Plex Sans"/>
                <a:ea typeface="IBM Plex Sans"/>
                <a:cs typeface="IBM Plex Sans"/>
                <a:sym typeface="IBM Plex Sans"/>
              </a:rPr>
              <a:t>IBM Accelerate 2024 </a:t>
            </a:r>
            <a:endParaRPr/>
          </a:p>
        </p:txBody>
      </p:sp>
      <p:sp>
        <p:nvSpPr>
          <p:cNvPr id="3295" name="Google Shape;3295;p14"/>
          <p:cNvSpPr txBox="1"/>
          <p:nvPr/>
        </p:nvSpPr>
        <p:spPr>
          <a:xfrm>
            <a:off x="8534400" y="1683067"/>
            <a:ext cx="3276600" cy="7024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160"/>
              <a:buFont typeface="Noto Sans Symbols"/>
              <a:buNone/>
            </a:pPr>
            <a:r>
              <a:rPr lang="en-US" sz="2400">
                <a:solidFill>
                  <a:schemeClr val="lt1"/>
                </a:solidFill>
                <a:latin typeface="IBM Plex Sans"/>
                <a:ea typeface="IBM Plex Sans"/>
                <a:cs typeface="IBM Plex Sans"/>
                <a:sym typeface="IBM Plex Sans"/>
              </a:rPr>
              <a:t>Let’s Connect!</a:t>
            </a:r>
            <a:endParaRPr/>
          </a:p>
        </p:txBody>
      </p:sp>
      <p:sp>
        <p:nvSpPr>
          <p:cNvPr id="3296" name="Google Shape;3296;p14"/>
          <p:cNvSpPr txBox="1"/>
          <p:nvPr/>
        </p:nvSpPr>
        <p:spPr>
          <a:xfrm>
            <a:off x="8546671" y="2319238"/>
            <a:ext cx="3264329" cy="3021429"/>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Clr>
                <a:schemeClr val="lt1"/>
              </a:buClr>
              <a:buSzPts val="1260"/>
              <a:buFont typeface="Noto Sans Symbols"/>
              <a:buNone/>
            </a:pPr>
            <a:r>
              <a:rPr lang="en-US" sz="1400">
                <a:solidFill>
                  <a:schemeClr val="lt1"/>
                </a:solidFill>
                <a:latin typeface="IBM Plex Sans"/>
                <a:ea typeface="IBM Plex Sans"/>
                <a:cs typeface="IBM Plex Sans"/>
                <a:sym typeface="IBM Plex Sans"/>
              </a:rPr>
              <a:t>Find me on LinkedIn</a:t>
            </a:r>
            <a:endParaRPr/>
          </a:p>
          <a:p>
            <a:pPr indent="0" lvl="0" marL="0" marR="0" rtl="0" algn="l">
              <a:lnSpc>
                <a:spcPct val="150000"/>
              </a:lnSpc>
              <a:spcBef>
                <a:spcPts val="1467"/>
              </a:spcBef>
              <a:spcAft>
                <a:spcPts val="0"/>
              </a:spcAft>
              <a:buClr>
                <a:schemeClr val="lt1"/>
              </a:buClr>
              <a:buSzPts val="1260"/>
              <a:buFont typeface="Noto Sans Symbols"/>
              <a:buNone/>
            </a:pPr>
            <a:r>
              <a:rPr lang="en-US" sz="1400">
                <a:solidFill>
                  <a:schemeClr val="lt1"/>
                </a:solidFill>
                <a:latin typeface="IBM Plex Sans"/>
                <a:ea typeface="IBM Plex Sans"/>
                <a:cs typeface="IBM Plex Sans"/>
                <a:sym typeface="IBM Plex Sans"/>
              </a:rPr>
              <a:t>Email: dayna.harper@ibm.com</a:t>
            </a:r>
            <a:endParaRPr sz="1400">
              <a:solidFill>
                <a:schemeClr val="lt1"/>
              </a:solidFill>
              <a:latin typeface="IBM Plex Sans"/>
              <a:ea typeface="IBM Plex Sans"/>
              <a:cs typeface="IBM Plex Sans"/>
              <a:sym typeface="IBM Plex Sans"/>
            </a:endParaRPr>
          </a:p>
        </p:txBody>
      </p:sp>
      <p:pic>
        <p:nvPicPr>
          <p:cNvPr descr="A screenshot of a social media profile&#10;&#10;Description automatically generated" id="3297" name="Google Shape;3297;p14"/>
          <p:cNvPicPr preferRelativeResize="0"/>
          <p:nvPr/>
        </p:nvPicPr>
        <p:blipFill rotWithShape="1">
          <a:blip r:embed="rId3">
            <a:alphaModFix/>
          </a:blip>
          <a:srcRect b="0" l="0" r="0" t="0"/>
          <a:stretch/>
        </p:blipFill>
        <p:spPr>
          <a:xfrm>
            <a:off x="347133" y="916993"/>
            <a:ext cx="7772400" cy="491801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1" name="Shape 3301"/>
        <p:cNvGrpSpPr/>
        <p:nvPr/>
      </p:nvGrpSpPr>
      <p:grpSpPr>
        <a:xfrm>
          <a:off x="0" y="0"/>
          <a:ext cx="0" cy="0"/>
          <a:chOff x="0" y="0"/>
          <a:chExt cx="0" cy="0"/>
        </a:xfrm>
      </p:grpSpPr>
      <p:sp>
        <p:nvSpPr>
          <p:cNvPr id="3302" name="Google Shape;3302;p15"/>
          <p:cNvSpPr txBox="1"/>
          <p:nvPr/>
        </p:nvSpPr>
        <p:spPr>
          <a:xfrm>
            <a:off x="210312" y="6073456"/>
            <a:ext cx="2438312" cy="546100"/>
          </a:xfrm>
          <a:prstGeom prst="rect">
            <a:avLst/>
          </a:prstGeom>
          <a:noFill/>
          <a:ln>
            <a:noFill/>
          </a:ln>
        </p:spPr>
        <p:txBody>
          <a:bodyPr anchorCtr="0" anchor="b" bIns="45700" lIns="91425" spcFirstLastPara="1" rIns="91425" wrap="square" tIns="45700">
            <a:noAutofit/>
          </a:bodyPr>
          <a:lstStyle/>
          <a:p>
            <a:pPr indent="0" lvl="0" marL="0" marR="0" rtl="0" algn="l">
              <a:lnSpc>
                <a:spcPct val="150000"/>
              </a:lnSpc>
              <a:spcBef>
                <a:spcPts val="0"/>
              </a:spcBef>
              <a:spcAft>
                <a:spcPts val="0"/>
              </a:spcAft>
              <a:buNone/>
            </a:pPr>
            <a:r>
              <a:rPr b="1" i="0" lang="en-US" sz="1000">
                <a:solidFill>
                  <a:schemeClr val="lt1"/>
                </a:solidFill>
                <a:latin typeface="IBM Plex Sans"/>
                <a:ea typeface="IBM Plex Sans"/>
                <a:cs typeface="IBM Plex Sans"/>
                <a:sym typeface="IBM Plex Sans"/>
              </a:rPr>
              <a:t>Foundational Skills Session</a:t>
            </a:r>
            <a:endParaRPr/>
          </a:p>
          <a:p>
            <a:pPr indent="0" lvl="0" marL="0" marR="0" rtl="0" algn="l">
              <a:lnSpc>
                <a:spcPct val="150000"/>
              </a:lnSpc>
              <a:spcBef>
                <a:spcPts val="0"/>
              </a:spcBef>
              <a:spcAft>
                <a:spcPts val="0"/>
              </a:spcAft>
              <a:buNone/>
            </a:pPr>
            <a:r>
              <a:rPr b="0" i="0" lang="en-US" sz="1000">
                <a:solidFill>
                  <a:schemeClr val="dk1"/>
                </a:solidFill>
                <a:latin typeface="IBM Plex Sans"/>
                <a:ea typeface="IBM Plex Sans"/>
                <a:cs typeface="IBM Plex Sans"/>
                <a:sym typeface="IBM Plex Sans"/>
              </a:rPr>
              <a:t>IBM Accelerate 2024 </a:t>
            </a:r>
            <a:endParaRPr/>
          </a:p>
        </p:txBody>
      </p:sp>
      <p:sp>
        <p:nvSpPr>
          <p:cNvPr id="3303" name="Google Shape;3303;p15"/>
          <p:cNvSpPr txBox="1"/>
          <p:nvPr>
            <p:ph type="title"/>
          </p:nvPr>
        </p:nvSpPr>
        <p:spPr>
          <a:xfrm>
            <a:off x="162298" y="317500"/>
            <a:ext cx="8981702" cy="56769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None/>
            </a:pPr>
            <a:r>
              <a:rPr lang="en-US"/>
              <a:t>Questions?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9" name="Shape 3309"/>
        <p:cNvGrpSpPr/>
        <p:nvPr/>
      </p:nvGrpSpPr>
      <p:grpSpPr>
        <a:xfrm>
          <a:off x="0" y="0"/>
          <a:ext cx="0" cy="0"/>
          <a:chOff x="0" y="0"/>
          <a:chExt cx="0" cy="0"/>
        </a:xfrm>
      </p:grpSpPr>
      <p:sp>
        <p:nvSpPr>
          <p:cNvPr id="3310" name="Google Shape;3310;p16"/>
          <p:cNvSpPr txBox="1"/>
          <p:nvPr>
            <p:ph type="title"/>
          </p:nvPr>
        </p:nvSpPr>
        <p:spPr>
          <a:xfrm>
            <a:off x="281172" y="268636"/>
            <a:ext cx="11605185" cy="1072756"/>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None/>
            </a:pPr>
            <a:r>
              <a:rPr lang="en-US">
                <a:solidFill>
                  <a:schemeClr val="accent2"/>
                </a:solidFill>
              </a:rPr>
              <a:t>Wednesday Night Track Focals</a:t>
            </a:r>
            <a:endParaRPr b="1" sz="1600">
              <a:solidFill>
                <a:schemeClr val="accent2"/>
              </a:solidFill>
            </a:endParaRPr>
          </a:p>
        </p:txBody>
      </p:sp>
      <p:sp>
        <p:nvSpPr>
          <p:cNvPr id="3311" name="Google Shape;3311;p16"/>
          <p:cNvSpPr txBox="1"/>
          <p:nvPr>
            <p:ph idx="12" type="sldNum"/>
          </p:nvPr>
        </p:nvSpPr>
        <p:spPr>
          <a:xfrm>
            <a:off x="23749279" y="13061063"/>
            <a:ext cx="61708" cy="123094"/>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US">
                <a:solidFill>
                  <a:srgbClr val="000000"/>
                </a:solidFill>
              </a:rPr>
              <a:t>‹#›</a:t>
            </a:fld>
            <a:endParaRPr>
              <a:solidFill>
                <a:srgbClr val="000000"/>
              </a:solidFill>
            </a:endParaRPr>
          </a:p>
        </p:txBody>
      </p:sp>
      <p:pic>
        <p:nvPicPr>
          <p:cNvPr id="3312" name="Google Shape;3312;p16"/>
          <p:cNvPicPr preferRelativeResize="0"/>
          <p:nvPr/>
        </p:nvPicPr>
        <p:blipFill rotWithShape="1">
          <a:blip r:embed="rId3">
            <a:alphaModFix/>
          </a:blip>
          <a:srcRect b="0" l="0" r="0" t="0"/>
          <a:stretch/>
        </p:blipFill>
        <p:spPr>
          <a:xfrm>
            <a:off x="5475017" y="2678637"/>
            <a:ext cx="1523802" cy="1523802"/>
          </a:xfrm>
          <a:prstGeom prst="rect">
            <a:avLst/>
          </a:prstGeom>
          <a:noFill/>
          <a:ln>
            <a:noFill/>
          </a:ln>
        </p:spPr>
      </p:pic>
      <p:pic>
        <p:nvPicPr>
          <p:cNvPr id="3313" name="Google Shape;3313;p16"/>
          <p:cNvPicPr preferRelativeResize="0"/>
          <p:nvPr/>
        </p:nvPicPr>
        <p:blipFill rotWithShape="1">
          <a:blip r:embed="rId4">
            <a:alphaModFix/>
          </a:blip>
          <a:srcRect b="0" l="0" r="0" t="0"/>
          <a:stretch/>
        </p:blipFill>
        <p:spPr>
          <a:xfrm>
            <a:off x="693971" y="4337896"/>
            <a:ext cx="1523802" cy="1523802"/>
          </a:xfrm>
          <a:prstGeom prst="rect">
            <a:avLst/>
          </a:prstGeom>
          <a:noFill/>
          <a:ln>
            <a:noFill/>
          </a:ln>
        </p:spPr>
      </p:pic>
      <p:sp>
        <p:nvSpPr>
          <p:cNvPr id="3314" name="Google Shape;3314;p16"/>
          <p:cNvSpPr txBox="1"/>
          <p:nvPr/>
        </p:nvSpPr>
        <p:spPr>
          <a:xfrm>
            <a:off x="2451020" y="2617538"/>
            <a:ext cx="2806888" cy="134139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rgbClr val="000000"/>
                </a:solidFill>
                <a:latin typeface="IBM Plex Sans Light"/>
                <a:ea typeface="IBM Plex Sans Light"/>
                <a:cs typeface="IBM Plex Sans Light"/>
                <a:sym typeface="IBM Plex Sans Light"/>
              </a:rPr>
              <a:t>Vanessa Hercules</a:t>
            </a:r>
            <a:endParaRPr/>
          </a:p>
          <a:p>
            <a:pPr indent="0" lvl="0" marL="0" marR="0" rtl="0" algn="l">
              <a:spcBef>
                <a:spcPts val="1100"/>
              </a:spcBef>
              <a:spcAft>
                <a:spcPts val="0"/>
              </a:spcAft>
              <a:buNone/>
            </a:pPr>
            <a:r>
              <a:rPr b="1" lang="en-US" sz="2400">
                <a:solidFill>
                  <a:srgbClr val="000000"/>
                </a:solidFill>
                <a:latin typeface="IBM Plex Sans Light"/>
                <a:ea typeface="IBM Plex Sans Light"/>
                <a:cs typeface="IBM Plex Sans Light"/>
                <a:sym typeface="IBM Plex Sans Light"/>
              </a:rPr>
              <a:t>Client Engineering &amp; Technical Sales</a:t>
            </a:r>
            <a:endParaRPr/>
          </a:p>
        </p:txBody>
      </p:sp>
      <p:sp>
        <p:nvSpPr>
          <p:cNvPr id="3315" name="Google Shape;3315;p16"/>
          <p:cNvSpPr txBox="1"/>
          <p:nvPr/>
        </p:nvSpPr>
        <p:spPr>
          <a:xfrm>
            <a:off x="2451020" y="4337897"/>
            <a:ext cx="2806888" cy="97206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rgbClr val="000000"/>
                </a:solidFill>
                <a:latin typeface="IBM Plex Sans Light"/>
                <a:ea typeface="IBM Plex Sans Light"/>
                <a:cs typeface="IBM Plex Sans Light"/>
                <a:sym typeface="IBM Plex Sans Light"/>
              </a:rPr>
              <a:t>Christina Albert</a:t>
            </a:r>
            <a:endParaRPr/>
          </a:p>
          <a:p>
            <a:pPr indent="0" lvl="0" marL="0" marR="0" rtl="0" algn="l">
              <a:spcBef>
                <a:spcPts val="1100"/>
              </a:spcBef>
              <a:spcAft>
                <a:spcPts val="0"/>
              </a:spcAft>
              <a:buNone/>
            </a:pPr>
            <a:r>
              <a:rPr b="1" lang="en-US" sz="2400">
                <a:solidFill>
                  <a:srgbClr val="000000"/>
                </a:solidFill>
                <a:latin typeface="IBM Plex Sans Light"/>
                <a:ea typeface="IBM Plex Sans Light"/>
                <a:cs typeface="IBM Plex Sans Light"/>
                <a:sym typeface="IBM Plex Sans Light"/>
              </a:rPr>
              <a:t>Consulting</a:t>
            </a:r>
            <a:endParaRPr/>
          </a:p>
        </p:txBody>
      </p:sp>
      <p:sp>
        <p:nvSpPr>
          <p:cNvPr id="3316" name="Google Shape;3316;p16"/>
          <p:cNvSpPr txBox="1"/>
          <p:nvPr/>
        </p:nvSpPr>
        <p:spPr>
          <a:xfrm>
            <a:off x="8837580" y="2740005"/>
            <a:ext cx="2806888" cy="148245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rgbClr val="000000"/>
                </a:solidFill>
                <a:latin typeface="IBM Plex Sans Light"/>
                <a:ea typeface="IBM Plex Sans Light"/>
                <a:cs typeface="IBM Plex Sans Light"/>
                <a:sym typeface="IBM Plex Sans Light"/>
              </a:rPr>
              <a:t>Renee Albert </a:t>
            </a:r>
            <a:endParaRPr/>
          </a:p>
          <a:p>
            <a:pPr indent="0" lvl="0" marL="0" marR="0" rtl="0" algn="l">
              <a:spcBef>
                <a:spcPts val="1100"/>
              </a:spcBef>
              <a:spcAft>
                <a:spcPts val="0"/>
              </a:spcAft>
              <a:buNone/>
            </a:pPr>
            <a:r>
              <a:rPr lang="en-US" sz="2400">
                <a:solidFill>
                  <a:srgbClr val="000000"/>
                </a:solidFill>
                <a:latin typeface="IBM Plex Sans Light"/>
                <a:ea typeface="IBM Plex Sans Light"/>
                <a:cs typeface="IBM Plex Sans Light"/>
                <a:sym typeface="IBM Plex Sans Light"/>
              </a:rPr>
              <a:t>Brianna Snitchler</a:t>
            </a:r>
            <a:endParaRPr/>
          </a:p>
          <a:p>
            <a:pPr indent="0" lvl="0" marL="0" marR="0" rtl="0" algn="l">
              <a:spcBef>
                <a:spcPts val="1100"/>
              </a:spcBef>
              <a:spcAft>
                <a:spcPts val="0"/>
              </a:spcAft>
              <a:buNone/>
            </a:pPr>
            <a:r>
              <a:rPr b="1" lang="en-US" sz="2400">
                <a:solidFill>
                  <a:srgbClr val="000000"/>
                </a:solidFill>
                <a:latin typeface="IBM Plex Sans Light"/>
                <a:ea typeface="IBM Plex Sans Light"/>
                <a:cs typeface="IBM Plex Sans Light"/>
                <a:sym typeface="IBM Plex Sans Light"/>
              </a:rPr>
              <a:t>Design</a:t>
            </a:r>
            <a:endParaRPr/>
          </a:p>
        </p:txBody>
      </p:sp>
      <p:sp>
        <p:nvSpPr>
          <p:cNvPr id="3317" name="Google Shape;3317;p16"/>
          <p:cNvSpPr txBox="1"/>
          <p:nvPr/>
        </p:nvSpPr>
        <p:spPr>
          <a:xfrm>
            <a:off x="8863400" y="4449157"/>
            <a:ext cx="2435619" cy="148245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rgbClr val="000000"/>
                </a:solidFill>
                <a:latin typeface="IBM Plex Sans Light"/>
                <a:ea typeface="IBM Plex Sans Light"/>
                <a:cs typeface="IBM Plex Sans Light"/>
                <a:sym typeface="IBM Plex Sans Light"/>
              </a:rPr>
              <a:t>Paula Bolender</a:t>
            </a:r>
            <a:endParaRPr sz="2400">
              <a:solidFill>
                <a:srgbClr val="000000"/>
              </a:solidFill>
              <a:latin typeface="IBM Plex Sans Light"/>
              <a:ea typeface="IBM Plex Sans Light"/>
              <a:cs typeface="IBM Plex Sans Light"/>
              <a:sym typeface="IBM Plex Sans Light"/>
            </a:endParaRPr>
          </a:p>
          <a:p>
            <a:pPr indent="0" lvl="0" marL="0" marR="0" rtl="0" algn="l">
              <a:spcBef>
                <a:spcPts val="1100"/>
              </a:spcBef>
              <a:spcAft>
                <a:spcPts val="0"/>
              </a:spcAft>
              <a:buNone/>
            </a:pPr>
            <a:r>
              <a:rPr lang="en-US" sz="2400">
                <a:solidFill>
                  <a:srgbClr val="000000"/>
                </a:solidFill>
                <a:latin typeface="IBM Plex Sans Light"/>
                <a:ea typeface="IBM Plex Sans Light"/>
                <a:cs typeface="IBM Plex Sans Light"/>
                <a:sym typeface="IBM Plex Sans Light"/>
              </a:rPr>
              <a:t>Danille Jager</a:t>
            </a:r>
            <a:endParaRPr/>
          </a:p>
          <a:p>
            <a:pPr indent="0" lvl="0" marL="0" marR="0" rtl="0" algn="l">
              <a:spcBef>
                <a:spcPts val="1100"/>
              </a:spcBef>
              <a:spcAft>
                <a:spcPts val="0"/>
              </a:spcAft>
              <a:buNone/>
            </a:pPr>
            <a:r>
              <a:rPr b="1" lang="en-US" sz="2400">
                <a:solidFill>
                  <a:srgbClr val="000000"/>
                </a:solidFill>
                <a:latin typeface="IBM Plex Sans Light"/>
                <a:ea typeface="IBM Plex Sans Light"/>
                <a:cs typeface="IBM Plex Sans Light"/>
                <a:sym typeface="IBM Plex Sans Light"/>
              </a:rPr>
              <a:t>Research</a:t>
            </a:r>
            <a:endParaRPr/>
          </a:p>
        </p:txBody>
      </p:sp>
      <p:sp>
        <p:nvSpPr>
          <p:cNvPr id="3318" name="Google Shape;3318;p16"/>
          <p:cNvSpPr txBox="1"/>
          <p:nvPr/>
        </p:nvSpPr>
        <p:spPr>
          <a:xfrm>
            <a:off x="2340169" y="946801"/>
            <a:ext cx="2614633" cy="134139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rgbClr val="000000"/>
                </a:solidFill>
                <a:latin typeface="IBM Plex Sans Light"/>
                <a:ea typeface="IBM Plex Sans Light"/>
                <a:cs typeface="IBM Plex Sans Light"/>
                <a:sym typeface="IBM Plex Sans Light"/>
              </a:rPr>
              <a:t>Lana Soileau</a:t>
            </a:r>
            <a:endParaRPr/>
          </a:p>
          <a:p>
            <a:pPr indent="0" lvl="0" marL="0" marR="0" rtl="0" algn="l">
              <a:spcBef>
                <a:spcPts val="1100"/>
              </a:spcBef>
              <a:spcAft>
                <a:spcPts val="0"/>
              </a:spcAft>
              <a:buNone/>
            </a:pPr>
            <a:r>
              <a:rPr b="1" lang="en-US" sz="2400">
                <a:solidFill>
                  <a:srgbClr val="000000"/>
                </a:solidFill>
                <a:latin typeface="IBM Plex Sans Light"/>
                <a:ea typeface="IBM Plex Sans Light"/>
                <a:cs typeface="IBM Plex Sans Light"/>
                <a:sym typeface="IBM Plex Sans Light"/>
              </a:rPr>
              <a:t>Marketing &amp; Communications</a:t>
            </a:r>
            <a:endParaRPr/>
          </a:p>
        </p:txBody>
      </p:sp>
      <p:sp>
        <p:nvSpPr>
          <p:cNvPr id="3319" name="Google Shape;3319;p16"/>
          <p:cNvSpPr txBox="1"/>
          <p:nvPr/>
        </p:nvSpPr>
        <p:spPr>
          <a:xfrm>
            <a:off x="7147034" y="1033821"/>
            <a:ext cx="4143111" cy="97206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rgbClr val="000000"/>
                </a:solidFill>
                <a:latin typeface="IBM Plex Sans Light"/>
                <a:ea typeface="IBM Plex Sans Light"/>
                <a:cs typeface="IBM Plex Sans Light"/>
                <a:sym typeface="IBM Plex Sans Light"/>
              </a:rPr>
              <a:t>Sujeily Fonseca - Gonzalez</a:t>
            </a:r>
            <a:endParaRPr/>
          </a:p>
          <a:p>
            <a:pPr indent="0" lvl="0" marL="0" marR="0" rtl="0" algn="l">
              <a:spcBef>
                <a:spcPts val="1100"/>
              </a:spcBef>
              <a:spcAft>
                <a:spcPts val="0"/>
              </a:spcAft>
              <a:buNone/>
            </a:pPr>
            <a:r>
              <a:rPr b="1" lang="en-US" sz="2400">
                <a:solidFill>
                  <a:srgbClr val="000000"/>
                </a:solidFill>
                <a:latin typeface="IBM Plex Sans Light"/>
                <a:ea typeface="IBM Plex Sans Light"/>
                <a:cs typeface="IBM Plex Sans Light"/>
                <a:sym typeface="IBM Plex Sans Light"/>
              </a:rPr>
              <a:t>Software</a:t>
            </a:r>
            <a:endParaRPr/>
          </a:p>
        </p:txBody>
      </p:sp>
      <p:pic>
        <p:nvPicPr>
          <p:cNvPr id="3320" name="Google Shape;3320;p16"/>
          <p:cNvPicPr preferRelativeResize="0"/>
          <p:nvPr/>
        </p:nvPicPr>
        <p:blipFill rotWithShape="1">
          <a:blip r:embed="rId5">
            <a:alphaModFix/>
          </a:blip>
          <a:srcRect b="0" l="0" r="0" t="0"/>
          <a:stretch/>
        </p:blipFill>
        <p:spPr>
          <a:xfrm>
            <a:off x="7121215" y="2680028"/>
            <a:ext cx="1522411" cy="1522411"/>
          </a:xfrm>
          <a:prstGeom prst="rect">
            <a:avLst/>
          </a:prstGeom>
          <a:noFill/>
          <a:ln>
            <a:noFill/>
          </a:ln>
        </p:spPr>
      </p:pic>
      <p:pic>
        <p:nvPicPr>
          <p:cNvPr id="3321" name="Google Shape;3321;p16"/>
          <p:cNvPicPr preferRelativeResize="0"/>
          <p:nvPr/>
        </p:nvPicPr>
        <p:blipFill rotWithShape="1">
          <a:blip r:embed="rId6">
            <a:alphaModFix/>
          </a:blip>
          <a:srcRect b="0" l="0" r="0" t="0"/>
          <a:stretch/>
        </p:blipFill>
        <p:spPr>
          <a:xfrm>
            <a:off x="5500836" y="4374458"/>
            <a:ext cx="1523802" cy="1523802"/>
          </a:xfrm>
          <a:prstGeom prst="rect">
            <a:avLst/>
          </a:prstGeom>
          <a:noFill/>
          <a:ln>
            <a:noFill/>
          </a:ln>
        </p:spPr>
      </p:pic>
      <p:pic>
        <p:nvPicPr>
          <p:cNvPr id="3322" name="Google Shape;3322;p16"/>
          <p:cNvPicPr preferRelativeResize="0"/>
          <p:nvPr/>
        </p:nvPicPr>
        <p:blipFill rotWithShape="1">
          <a:blip r:embed="rId7">
            <a:alphaModFix/>
          </a:blip>
          <a:srcRect b="0" l="0" r="0" t="0"/>
          <a:stretch/>
        </p:blipFill>
        <p:spPr>
          <a:xfrm>
            <a:off x="7115289" y="4386147"/>
            <a:ext cx="1522411" cy="1522411"/>
          </a:xfrm>
          <a:prstGeom prst="rect">
            <a:avLst/>
          </a:prstGeom>
          <a:noFill/>
          <a:ln>
            <a:noFill/>
          </a:ln>
        </p:spPr>
      </p:pic>
      <p:pic>
        <p:nvPicPr>
          <p:cNvPr id="3323" name="Google Shape;3323;p16"/>
          <p:cNvPicPr preferRelativeResize="0"/>
          <p:nvPr/>
        </p:nvPicPr>
        <p:blipFill rotWithShape="1">
          <a:blip r:embed="rId8">
            <a:alphaModFix/>
          </a:blip>
          <a:srcRect b="0" l="0" r="0" t="0"/>
          <a:stretch/>
        </p:blipFill>
        <p:spPr>
          <a:xfrm>
            <a:off x="693971" y="894185"/>
            <a:ext cx="1523802" cy="1523802"/>
          </a:xfrm>
          <a:prstGeom prst="rect">
            <a:avLst/>
          </a:prstGeom>
          <a:noFill/>
          <a:ln>
            <a:noFill/>
          </a:ln>
        </p:spPr>
      </p:pic>
      <p:pic>
        <p:nvPicPr>
          <p:cNvPr id="3324" name="Google Shape;3324;p16"/>
          <p:cNvPicPr preferRelativeResize="0"/>
          <p:nvPr/>
        </p:nvPicPr>
        <p:blipFill rotWithShape="1">
          <a:blip r:embed="rId9">
            <a:alphaModFix/>
          </a:blip>
          <a:srcRect b="0" l="0" r="0" t="0"/>
          <a:stretch/>
        </p:blipFill>
        <p:spPr>
          <a:xfrm>
            <a:off x="5500837" y="946800"/>
            <a:ext cx="1520156" cy="1520156"/>
          </a:xfrm>
          <a:prstGeom prst="rect">
            <a:avLst/>
          </a:prstGeom>
          <a:noFill/>
          <a:ln>
            <a:noFill/>
          </a:ln>
        </p:spPr>
      </p:pic>
      <p:pic>
        <p:nvPicPr>
          <p:cNvPr id="3325" name="Google Shape;3325;p16"/>
          <p:cNvPicPr preferRelativeResize="0"/>
          <p:nvPr/>
        </p:nvPicPr>
        <p:blipFill rotWithShape="1">
          <a:blip r:embed="rId10">
            <a:alphaModFix/>
          </a:blip>
          <a:srcRect b="0" l="0" r="0" t="0"/>
          <a:stretch/>
        </p:blipFill>
        <p:spPr>
          <a:xfrm>
            <a:off x="693971" y="2604926"/>
            <a:ext cx="1523802" cy="1523802"/>
          </a:xfrm>
          <a:prstGeom prst="rect">
            <a:avLst/>
          </a:prstGeom>
          <a:noFill/>
          <a:ln>
            <a:noFill/>
          </a:ln>
        </p:spPr>
      </p:pic>
      <p:sp>
        <p:nvSpPr>
          <p:cNvPr id="3326" name="Google Shape;3326;p16"/>
          <p:cNvSpPr txBox="1"/>
          <p:nvPr/>
        </p:nvSpPr>
        <p:spPr>
          <a:xfrm>
            <a:off x="284125" y="6401731"/>
            <a:ext cx="2477765" cy="190475"/>
          </a:xfrm>
          <a:prstGeom prst="rect">
            <a:avLst/>
          </a:prstGeom>
          <a:noFill/>
          <a:ln>
            <a:noFill/>
          </a:ln>
        </p:spPr>
        <p:txBody>
          <a:bodyPr anchorCtr="0" anchor="t" bIns="0" lIns="0" spcFirstLastPara="1" rIns="0" wrap="square" tIns="0">
            <a:noAutofit/>
          </a:bodyPr>
          <a:lstStyle/>
          <a:p>
            <a:pPr indent="0" lvl="0" marL="0" marR="0" rtl="0" algn="l">
              <a:lnSpc>
                <a:spcPct val="110000"/>
              </a:lnSpc>
              <a:spcBef>
                <a:spcPts val="0"/>
              </a:spcBef>
              <a:spcAft>
                <a:spcPts val="0"/>
              </a:spcAft>
              <a:buClr>
                <a:srgbClr val="000000"/>
              </a:buClr>
              <a:buSzPts val="800"/>
              <a:buFont typeface="IBM Plex Sans Light"/>
              <a:buNone/>
            </a:pPr>
            <a:r>
              <a:rPr b="0" i="0" lang="en-US" sz="800" u="none" cap="none" strike="noStrike">
                <a:solidFill>
                  <a:srgbClr val="000000"/>
                </a:solidFill>
                <a:latin typeface="IBM Plex Sans Light"/>
                <a:ea typeface="IBM Plex Sans Light"/>
                <a:cs typeface="IBM Plex Sans Light"/>
                <a:sym typeface="IBM Plex Sans Light"/>
              </a:rPr>
              <a:t>IBM Accelerate 2024</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2" name="Shape 3332"/>
        <p:cNvGrpSpPr/>
        <p:nvPr/>
      </p:nvGrpSpPr>
      <p:grpSpPr>
        <a:xfrm>
          <a:off x="0" y="0"/>
          <a:ext cx="0" cy="0"/>
          <a:chOff x="0" y="0"/>
          <a:chExt cx="0" cy="0"/>
        </a:xfrm>
      </p:grpSpPr>
      <p:sp>
        <p:nvSpPr>
          <p:cNvPr id="3333" name="Google Shape;3333;p17"/>
          <p:cNvSpPr txBox="1"/>
          <p:nvPr>
            <p:ph type="title"/>
          </p:nvPr>
        </p:nvSpPr>
        <p:spPr>
          <a:xfrm>
            <a:off x="287999" y="192446"/>
            <a:ext cx="7391962" cy="852893"/>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chemeClr val="accent1"/>
              </a:buClr>
              <a:buSzPts val="4200"/>
              <a:buFont typeface="IBM Plex Sans Light"/>
              <a:buNone/>
            </a:pPr>
            <a:r>
              <a:rPr lang="en-US">
                <a:solidFill>
                  <a:schemeClr val="accent1"/>
                </a:solidFill>
              </a:rPr>
              <a:t>Accelerate Participants</a:t>
            </a:r>
            <a:endParaRPr>
              <a:solidFill>
                <a:schemeClr val="lt1"/>
              </a:solidFill>
            </a:endParaRPr>
          </a:p>
        </p:txBody>
      </p:sp>
      <p:sp>
        <p:nvSpPr>
          <p:cNvPr id="3334" name="Google Shape;3334;p17"/>
          <p:cNvSpPr txBox="1"/>
          <p:nvPr/>
        </p:nvSpPr>
        <p:spPr>
          <a:xfrm>
            <a:off x="284126" y="1525771"/>
            <a:ext cx="7391962" cy="3786212"/>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2250"/>
              <a:buFont typeface="IBM Plex Sans Light"/>
              <a:buNone/>
            </a:pPr>
            <a:r>
              <a:rPr b="0" i="0" lang="en-US" sz="2250" u="none" cap="none" strike="noStrike">
                <a:solidFill>
                  <a:srgbClr val="000000"/>
                </a:solidFill>
                <a:latin typeface="IBM Plex Sans Light"/>
                <a:ea typeface="IBM Plex Sans Light"/>
                <a:cs typeface="IBM Plex Sans Light"/>
                <a:sym typeface="IBM Plex Sans Light"/>
              </a:rPr>
              <a:t>Representing 200+ colleges/universities!</a:t>
            </a:r>
            <a:endParaRPr/>
          </a:p>
          <a:p>
            <a:pPr indent="0" lvl="0" marL="0" marR="0" rtl="0" algn="l">
              <a:lnSpc>
                <a:spcPct val="100000"/>
              </a:lnSpc>
              <a:spcBef>
                <a:spcPts val="0"/>
              </a:spcBef>
              <a:spcAft>
                <a:spcPts val="0"/>
              </a:spcAft>
              <a:buClr>
                <a:schemeClr val="lt2"/>
              </a:buClr>
              <a:buSzPts val="2250"/>
              <a:buFont typeface="IBM Plex Sans Light"/>
              <a:buNone/>
            </a:pPr>
            <a:r>
              <a:t/>
            </a:r>
            <a:endParaRPr b="0" i="0" sz="2250" u="none" cap="none" strike="noStrike">
              <a:solidFill>
                <a:srgbClr val="000000"/>
              </a:solidFill>
              <a:latin typeface="IBM Plex Sans Light"/>
              <a:ea typeface="IBM Plex Sans Light"/>
              <a:cs typeface="IBM Plex Sans Light"/>
              <a:sym typeface="IBM Plex Sans Light"/>
            </a:endParaRPr>
          </a:p>
          <a:p>
            <a:pPr indent="0" lvl="0" marL="0" marR="0" rtl="0" algn="l">
              <a:lnSpc>
                <a:spcPct val="100000"/>
              </a:lnSpc>
              <a:spcBef>
                <a:spcPts val="0"/>
              </a:spcBef>
              <a:spcAft>
                <a:spcPts val="0"/>
              </a:spcAft>
              <a:buClr>
                <a:schemeClr val="lt2"/>
              </a:buClr>
              <a:buSzPts val="2250"/>
              <a:buFont typeface="IBM Plex Sans Light"/>
              <a:buNone/>
            </a:pPr>
            <a:r>
              <a:t/>
            </a:r>
            <a:endParaRPr b="0" i="0" sz="2250" u="none" cap="none" strike="noStrike">
              <a:solidFill>
                <a:srgbClr val="000000"/>
              </a:solidFill>
              <a:latin typeface="IBM Plex Sans Light"/>
              <a:ea typeface="IBM Plex Sans Light"/>
              <a:cs typeface="IBM Plex Sans Light"/>
              <a:sym typeface="IBM Plex Sans Light"/>
            </a:endParaRPr>
          </a:p>
          <a:p>
            <a:pPr indent="0" lvl="0" marL="0" marR="0" rtl="0" algn="l">
              <a:lnSpc>
                <a:spcPct val="100000"/>
              </a:lnSpc>
              <a:spcBef>
                <a:spcPts val="0"/>
              </a:spcBef>
              <a:spcAft>
                <a:spcPts val="0"/>
              </a:spcAft>
              <a:buClr>
                <a:srgbClr val="000000"/>
              </a:buClr>
              <a:buSzPts val="2250"/>
              <a:buFont typeface="IBM Plex Sans Light"/>
              <a:buNone/>
            </a:pPr>
            <a:r>
              <a:rPr b="0" i="0" lang="en-US" sz="2250" u="none" cap="none" strike="noStrike">
                <a:solidFill>
                  <a:srgbClr val="000000"/>
                </a:solidFill>
                <a:latin typeface="IBM Plex Sans Light"/>
                <a:ea typeface="IBM Plex Sans Light"/>
                <a:cs typeface="IBM Plex Sans Light"/>
                <a:sym typeface="IBM Plex Sans Light"/>
              </a:rPr>
              <a:t>Received 10,000+ applications this year </a:t>
            </a:r>
            <a:endParaRPr/>
          </a:p>
          <a:p>
            <a:pPr indent="0" lvl="0" marL="0" marR="0" rtl="0" algn="l">
              <a:lnSpc>
                <a:spcPct val="100000"/>
              </a:lnSpc>
              <a:spcBef>
                <a:spcPts val="0"/>
              </a:spcBef>
              <a:spcAft>
                <a:spcPts val="0"/>
              </a:spcAft>
              <a:buClr>
                <a:schemeClr val="lt2"/>
              </a:buClr>
              <a:buSzPts val="2250"/>
              <a:buFont typeface="IBM Plex Sans Light"/>
              <a:buNone/>
            </a:pPr>
            <a:r>
              <a:t/>
            </a:r>
            <a:endParaRPr b="0" i="0" sz="2250" u="none" cap="none" strike="noStrike">
              <a:solidFill>
                <a:srgbClr val="000000"/>
              </a:solidFill>
              <a:latin typeface="IBM Plex Sans Light"/>
              <a:ea typeface="IBM Plex Sans Light"/>
              <a:cs typeface="IBM Plex Sans Light"/>
              <a:sym typeface="IBM Plex Sans Light"/>
            </a:endParaRPr>
          </a:p>
          <a:p>
            <a:pPr indent="0" lvl="0" marL="0" marR="0" rtl="0" algn="l">
              <a:lnSpc>
                <a:spcPct val="100000"/>
              </a:lnSpc>
              <a:spcBef>
                <a:spcPts val="0"/>
              </a:spcBef>
              <a:spcAft>
                <a:spcPts val="0"/>
              </a:spcAft>
              <a:buClr>
                <a:srgbClr val="000000"/>
              </a:buClr>
              <a:buSzPts val="2250"/>
              <a:buFont typeface="IBM Plex Sans Light"/>
              <a:buNone/>
            </a:pPr>
            <a:r>
              <a:rPr b="0" i="0" lang="en-US" sz="2250" u="none" cap="none" strike="noStrike">
                <a:solidFill>
                  <a:srgbClr val="000000"/>
                </a:solidFill>
                <a:latin typeface="IBM Plex Sans Light"/>
                <a:ea typeface="IBM Plex Sans Light"/>
                <a:cs typeface="IBM Plex Sans Light"/>
                <a:sym typeface="IBM Plex Sans Light"/>
              </a:rPr>
              <a:t>Your cohort is top </a:t>
            </a:r>
            <a:r>
              <a:rPr b="0" i="0" lang="en-US" sz="2250" u="none" cap="none" strike="noStrike">
                <a:solidFill>
                  <a:srgbClr val="0F62FE"/>
                </a:solidFill>
                <a:latin typeface="IBM Plex Sans Light"/>
                <a:ea typeface="IBM Plex Sans Light"/>
                <a:cs typeface="IBM Plex Sans Light"/>
                <a:sym typeface="IBM Plex Sans Light"/>
              </a:rPr>
              <a:t>5%</a:t>
            </a:r>
            <a:r>
              <a:rPr b="0" i="0" lang="en-US" sz="2250" u="none" cap="none" strike="noStrike">
                <a:solidFill>
                  <a:srgbClr val="000000"/>
                </a:solidFill>
                <a:latin typeface="IBM Plex Sans Light"/>
                <a:ea typeface="IBM Plex Sans Light"/>
                <a:cs typeface="IBM Plex Sans Light"/>
                <a:sym typeface="IBM Plex Sans Light"/>
              </a:rPr>
              <a:t>!</a:t>
            </a:r>
            <a:endParaRPr/>
          </a:p>
        </p:txBody>
      </p:sp>
      <p:sp>
        <p:nvSpPr>
          <p:cNvPr id="3335" name="Google Shape;3335;p17"/>
          <p:cNvSpPr txBox="1"/>
          <p:nvPr/>
        </p:nvSpPr>
        <p:spPr>
          <a:xfrm>
            <a:off x="284125" y="6401731"/>
            <a:ext cx="2477765" cy="190475"/>
          </a:xfrm>
          <a:prstGeom prst="rect">
            <a:avLst/>
          </a:prstGeom>
          <a:noFill/>
          <a:ln>
            <a:noFill/>
          </a:ln>
        </p:spPr>
        <p:txBody>
          <a:bodyPr anchorCtr="0" anchor="t" bIns="0" lIns="0" spcFirstLastPara="1" rIns="0" wrap="square" tIns="0">
            <a:noAutofit/>
          </a:bodyPr>
          <a:lstStyle/>
          <a:p>
            <a:pPr indent="0" lvl="0" marL="0" marR="0" rtl="0" algn="l">
              <a:lnSpc>
                <a:spcPct val="110000"/>
              </a:lnSpc>
              <a:spcBef>
                <a:spcPts val="0"/>
              </a:spcBef>
              <a:spcAft>
                <a:spcPts val="0"/>
              </a:spcAft>
              <a:buClr>
                <a:srgbClr val="000000"/>
              </a:buClr>
              <a:buSzPts val="800"/>
              <a:buFont typeface="IBM Plex Sans Light"/>
              <a:buNone/>
            </a:pPr>
            <a:r>
              <a:rPr b="0" i="0" lang="en-US" sz="800" u="none" cap="none" strike="noStrike">
                <a:solidFill>
                  <a:srgbClr val="000000"/>
                </a:solidFill>
                <a:latin typeface="IBM Plex Sans Light"/>
                <a:ea typeface="IBM Plex Sans Light"/>
                <a:cs typeface="IBM Plex Sans Light"/>
                <a:sym typeface="IBM Plex Sans Light"/>
              </a:rPr>
              <a:t>IBM Accelerate 2024</a:t>
            </a:r>
            <a:endParaRPr/>
          </a:p>
        </p:txBody>
      </p:sp>
      <p:pic>
        <p:nvPicPr>
          <p:cNvPr id="3336" name="Google Shape;3336;p17"/>
          <p:cNvPicPr preferRelativeResize="0"/>
          <p:nvPr/>
        </p:nvPicPr>
        <p:blipFill rotWithShape="1">
          <a:blip r:embed="rId3">
            <a:alphaModFix/>
          </a:blip>
          <a:srcRect b="0" l="6066" r="6065" t="0"/>
          <a:stretch/>
        </p:blipFill>
        <p:spPr>
          <a:xfrm>
            <a:off x="6380919" y="281398"/>
            <a:ext cx="5523781" cy="6286475"/>
          </a:xfrm>
          <a:prstGeom prst="rect">
            <a:avLst/>
          </a:prstGeom>
          <a:solidFill>
            <a:srgbClr val="E0E0E0"/>
          </a:solid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1" name="Shape 3341"/>
        <p:cNvGrpSpPr/>
        <p:nvPr/>
      </p:nvGrpSpPr>
      <p:grpSpPr>
        <a:xfrm>
          <a:off x="0" y="0"/>
          <a:ext cx="0" cy="0"/>
          <a:chOff x="0" y="0"/>
          <a:chExt cx="0" cy="0"/>
        </a:xfrm>
      </p:grpSpPr>
      <p:sp>
        <p:nvSpPr>
          <p:cNvPr id="3342" name="Google Shape;3342;p18"/>
          <p:cNvSpPr txBox="1"/>
          <p:nvPr>
            <p:ph type="title"/>
          </p:nvPr>
        </p:nvSpPr>
        <p:spPr>
          <a:xfrm>
            <a:off x="149457" y="348837"/>
            <a:ext cx="5721983" cy="5725431"/>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lt2"/>
              </a:buClr>
              <a:buSzPts val="1400"/>
              <a:buFont typeface="IBM Plex Sans Light"/>
              <a:buNone/>
            </a:pPr>
            <a:br>
              <a:rPr lang="en-US"/>
            </a:br>
            <a:endParaRPr/>
          </a:p>
        </p:txBody>
      </p:sp>
      <p:sp>
        <p:nvSpPr>
          <p:cNvPr id="3343" name="Google Shape;3343;p18"/>
          <p:cNvSpPr/>
          <p:nvPr/>
        </p:nvSpPr>
        <p:spPr>
          <a:xfrm>
            <a:off x="6228516" y="1611805"/>
            <a:ext cx="5631267" cy="3159127"/>
          </a:xfrm>
          <a:prstGeom prst="rect">
            <a:avLst/>
          </a:prstGeom>
          <a:noFill/>
          <a:ln>
            <a:noFill/>
          </a:ln>
        </p:spPr>
        <p:txBody>
          <a:bodyPr anchorCtr="0" anchor="t" bIns="60925" lIns="121875" spcFirstLastPara="1" rIns="121875" wrap="square" tIns="60925">
            <a:spAutoFit/>
          </a:bodyPr>
          <a:lstStyle/>
          <a:p>
            <a:pPr indent="0" lvl="0" marL="0" marR="0" rtl="0" algn="l">
              <a:spcBef>
                <a:spcPts val="0"/>
              </a:spcBef>
              <a:spcAft>
                <a:spcPts val="0"/>
              </a:spcAft>
              <a:buNone/>
            </a:pPr>
            <a:r>
              <a:t/>
            </a:r>
            <a:endParaRPr sz="2400">
              <a:solidFill>
                <a:srgbClr val="FFFFFF"/>
              </a:solidFill>
              <a:latin typeface="IBM Plex Sans Light"/>
              <a:ea typeface="IBM Plex Sans Light"/>
              <a:cs typeface="IBM Plex Sans Light"/>
              <a:sym typeface="IBM Plex Sans Light"/>
            </a:endParaRPr>
          </a:p>
          <a:p>
            <a:pPr indent="0" lvl="0" marL="0" marR="0" rtl="0" algn="l">
              <a:spcBef>
                <a:spcPts val="0"/>
              </a:spcBef>
              <a:spcAft>
                <a:spcPts val="0"/>
              </a:spcAft>
              <a:buNone/>
            </a:pPr>
            <a:r>
              <a:rPr b="1" lang="en-US" sz="1733">
                <a:solidFill>
                  <a:srgbClr val="FFFFFF"/>
                </a:solidFill>
                <a:latin typeface="IBM Plex Sans Light"/>
                <a:ea typeface="IBM Plex Sans Light"/>
                <a:cs typeface="IBM Plex Sans Light"/>
                <a:sym typeface="IBM Plex Sans Light"/>
              </a:rPr>
              <a:t>Introductions via Slack - </a:t>
            </a:r>
            <a:r>
              <a:rPr lang="en-US" sz="1733">
                <a:solidFill>
                  <a:srgbClr val="FFFFFF"/>
                </a:solidFill>
                <a:latin typeface="IBM Plex Sans Light"/>
                <a:ea typeface="IBM Plex Sans Light"/>
                <a:cs typeface="IBM Plex Sans Light"/>
                <a:sym typeface="IBM Plex Sans Light"/>
              </a:rPr>
              <a:t>you’ll receive networking introductions directly on Slack in #10kc-mainchannel-2024</a:t>
            </a:r>
            <a:endParaRPr/>
          </a:p>
          <a:p>
            <a:pPr indent="0" lvl="0" marL="0" marR="0" rtl="0" algn="l">
              <a:spcBef>
                <a:spcPts val="0"/>
              </a:spcBef>
              <a:spcAft>
                <a:spcPts val="0"/>
              </a:spcAft>
              <a:buNone/>
            </a:pPr>
            <a:r>
              <a:t/>
            </a:r>
            <a:endParaRPr sz="1733">
              <a:solidFill>
                <a:srgbClr val="FFFFFF"/>
              </a:solidFill>
              <a:latin typeface="IBM Plex Sans Light"/>
              <a:ea typeface="IBM Plex Sans Light"/>
              <a:cs typeface="IBM Plex Sans Light"/>
              <a:sym typeface="IBM Plex Sans Light"/>
            </a:endParaRPr>
          </a:p>
          <a:p>
            <a:pPr indent="0" lvl="0" marL="0" marR="0" rtl="0" algn="l">
              <a:spcBef>
                <a:spcPts val="0"/>
              </a:spcBef>
              <a:spcAft>
                <a:spcPts val="0"/>
              </a:spcAft>
              <a:buNone/>
            </a:pPr>
            <a:r>
              <a:rPr b="1" lang="en-US" sz="1733">
                <a:solidFill>
                  <a:srgbClr val="FFFFFF"/>
                </a:solidFill>
                <a:latin typeface="IBM Plex Sans Light"/>
                <a:ea typeface="IBM Plex Sans Light"/>
                <a:cs typeface="IBM Plex Sans Light"/>
                <a:sym typeface="IBM Plex Sans Light"/>
              </a:rPr>
              <a:t>Book your meetings via WebEx -</a:t>
            </a:r>
            <a:r>
              <a:rPr lang="en-US" sz="1733">
                <a:solidFill>
                  <a:srgbClr val="FFFFFF"/>
                </a:solidFill>
                <a:latin typeface="IBM Plex Sans Light"/>
                <a:ea typeface="IBM Plex Sans Light"/>
                <a:cs typeface="IBM Plex Sans Light"/>
                <a:sym typeface="IBM Plex Sans Light"/>
              </a:rPr>
              <a:t> we encourage you to be camera ready</a:t>
            </a:r>
            <a:endParaRPr sz="1733">
              <a:solidFill>
                <a:srgbClr val="FFFFFF"/>
              </a:solidFill>
              <a:latin typeface="IBM Plex Sans Light"/>
              <a:ea typeface="IBM Plex Sans Light"/>
              <a:cs typeface="IBM Plex Sans Light"/>
              <a:sym typeface="IBM Plex Sans Light"/>
            </a:endParaRPr>
          </a:p>
          <a:p>
            <a:pPr indent="0" lvl="0" marL="0" marR="0" rtl="0" algn="l">
              <a:spcBef>
                <a:spcPts val="0"/>
              </a:spcBef>
              <a:spcAft>
                <a:spcPts val="0"/>
              </a:spcAft>
              <a:buNone/>
            </a:pPr>
            <a:r>
              <a:t/>
            </a:r>
            <a:endParaRPr sz="1733">
              <a:solidFill>
                <a:srgbClr val="FFFFFF"/>
              </a:solidFill>
              <a:latin typeface="IBM Plex Sans Light"/>
              <a:ea typeface="IBM Plex Sans Light"/>
              <a:cs typeface="IBM Plex Sans Light"/>
              <a:sym typeface="IBM Plex Sans Light"/>
            </a:endParaRPr>
          </a:p>
          <a:p>
            <a:pPr indent="0" lvl="0" marL="0" marR="0" rtl="0" algn="l">
              <a:spcBef>
                <a:spcPts val="0"/>
              </a:spcBef>
              <a:spcAft>
                <a:spcPts val="0"/>
              </a:spcAft>
              <a:buNone/>
            </a:pPr>
            <a:r>
              <a:rPr b="1" lang="en-US" sz="1733">
                <a:solidFill>
                  <a:srgbClr val="FFFFFF"/>
                </a:solidFill>
                <a:latin typeface="IBM Plex Sans Light"/>
                <a:ea typeface="IBM Plex Sans Light"/>
                <a:cs typeface="IBM Plex Sans Light"/>
                <a:sym typeface="IBM Plex Sans Light"/>
              </a:rPr>
              <a:t>Leave feedback after your experience - </a:t>
            </a:r>
            <a:r>
              <a:rPr lang="en-US" sz="1733">
                <a:solidFill>
                  <a:srgbClr val="FFFFFF"/>
                </a:solidFill>
                <a:latin typeface="IBM Plex Sans Light"/>
                <a:ea typeface="IBM Plex Sans Light"/>
                <a:cs typeface="IBM Plex Sans Light"/>
                <a:sym typeface="IBM Plex Sans Light"/>
              </a:rPr>
              <a:t>after your introduction, you’ll be asked to share feedback via Slack</a:t>
            </a:r>
            <a:endParaRPr sz="1867">
              <a:solidFill>
                <a:srgbClr val="000000"/>
              </a:solidFill>
              <a:latin typeface="IBM Plex Sans Light"/>
              <a:ea typeface="IBM Plex Sans Light"/>
              <a:cs typeface="IBM Plex Sans Light"/>
              <a:sym typeface="IBM Plex Sans Light"/>
            </a:endParaRPr>
          </a:p>
        </p:txBody>
      </p:sp>
      <p:sp>
        <p:nvSpPr>
          <p:cNvPr id="3344" name="Google Shape;3344;p18"/>
          <p:cNvSpPr/>
          <p:nvPr/>
        </p:nvSpPr>
        <p:spPr>
          <a:xfrm>
            <a:off x="126614" y="204547"/>
            <a:ext cx="5790446" cy="779695"/>
          </a:xfrm>
          <a:prstGeom prst="rect">
            <a:avLst/>
          </a:prstGeom>
          <a:noFill/>
          <a:ln>
            <a:noFill/>
          </a:ln>
        </p:spPr>
        <p:txBody>
          <a:bodyPr anchorCtr="0" anchor="t" bIns="60925" lIns="121875" spcFirstLastPara="1" rIns="121875" wrap="square" tIns="60925">
            <a:spAutoFit/>
          </a:bodyPr>
          <a:lstStyle/>
          <a:p>
            <a:pPr indent="0" lvl="0" marL="0" marR="0" rtl="0" algn="l">
              <a:spcBef>
                <a:spcPts val="0"/>
              </a:spcBef>
              <a:spcAft>
                <a:spcPts val="0"/>
              </a:spcAft>
              <a:buNone/>
            </a:pPr>
            <a:r>
              <a:rPr lang="en-US" sz="2267">
                <a:solidFill>
                  <a:srgbClr val="7545FC"/>
                </a:solidFill>
                <a:latin typeface="IBM Plex Sans Light"/>
                <a:ea typeface="IBM Plex Sans Light"/>
                <a:cs typeface="IBM Plex Sans Light"/>
                <a:sym typeface="IBM Plex Sans Light"/>
              </a:rPr>
              <a:t>IBM Accelerate Program Networking Café</a:t>
            </a:r>
            <a:br>
              <a:rPr lang="en-US" sz="2666">
                <a:solidFill>
                  <a:srgbClr val="161616"/>
                </a:solidFill>
                <a:latin typeface="IBM Plex Sans Light"/>
                <a:ea typeface="IBM Plex Sans Light"/>
                <a:cs typeface="IBM Plex Sans Light"/>
                <a:sym typeface="IBM Plex Sans Light"/>
              </a:rPr>
            </a:br>
            <a:r>
              <a:rPr i="1" lang="en-US" sz="2000">
                <a:solidFill>
                  <a:srgbClr val="7545FC"/>
                </a:solidFill>
                <a:latin typeface="IBM Plex Sans Light"/>
                <a:ea typeface="IBM Plex Sans Light"/>
                <a:cs typeface="IBM Plex Sans Light"/>
                <a:sym typeface="IBM Plex Sans Light"/>
              </a:rPr>
              <a:t>(powered by Ten Thousand Coffees!)</a:t>
            </a:r>
            <a:endParaRPr sz="1867">
              <a:solidFill>
                <a:srgbClr val="000000"/>
              </a:solidFill>
              <a:latin typeface="IBM Plex Sans Light"/>
              <a:ea typeface="IBM Plex Sans Light"/>
              <a:cs typeface="IBM Plex Sans Light"/>
              <a:sym typeface="IBM Plex Sans Light"/>
            </a:endParaRPr>
          </a:p>
        </p:txBody>
      </p:sp>
      <p:sp>
        <p:nvSpPr>
          <p:cNvPr id="3345" name="Google Shape;3345;p18"/>
          <p:cNvSpPr txBox="1"/>
          <p:nvPr/>
        </p:nvSpPr>
        <p:spPr>
          <a:xfrm>
            <a:off x="7190122" y="5079909"/>
            <a:ext cx="3587133" cy="882159"/>
          </a:xfrm>
          <a:prstGeom prst="rect">
            <a:avLst/>
          </a:prstGeom>
          <a:noFill/>
          <a:ln>
            <a:noFill/>
          </a:ln>
        </p:spPr>
        <p:txBody>
          <a:bodyPr anchorCtr="0" anchor="t" bIns="60925" lIns="121875" spcFirstLastPara="1" rIns="121875" wrap="square" tIns="60925">
            <a:spAutoFit/>
          </a:bodyPr>
          <a:lstStyle/>
          <a:p>
            <a:pPr indent="0" lvl="0" marL="0" marR="0" rtl="0" algn="l">
              <a:spcBef>
                <a:spcPts val="0"/>
              </a:spcBef>
              <a:spcAft>
                <a:spcPts val="0"/>
              </a:spcAft>
              <a:buNone/>
            </a:pPr>
            <a:r>
              <a:rPr b="1" lang="en-US" sz="1733">
                <a:solidFill>
                  <a:srgbClr val="FFFFFF"/>
                </a:solidFill>
                <a:latin typeface="IBM Plex Sans Light"/>
                <a:ea typeface="IBM Plex Sans Light"/>
                <a:cs typeface="IBM Plex Sans Light"/>
                <a:sym typeface="IBM Plex Sans Light"/>
              </a:rPr>
              <a:t>Slack Channels:</a:t>
            </a:r>
            <a:endParaRPr/>
          </a:p>
          <a:p>
            <a:pPr indent="0" lvl="0" marL="0" marR="0" rtl="0" algn="l">
              <a:spcBef>
                <a:spcPts val="0"/>
              </a:spcBef>
              <a:spcAft>
                <a:spcPts val="0"/>
              </a:spcAft>
              <a:buNone/>
            </a:pPr>
            <a:r>
              <a:rPr lang="en-US" sz="1600">
                <a:solidFill>
                  <a:srgbClr val="FFFFFF"/>
                </a:solidFill>
                <a:latin typeface="IBM Plex Sans Light"/>
                <a:ea typeface="IBM Plex Sans Light"/>
                <a:cs typeface="IBM Plex Sans Light"/>
                <a:sym typeface="IBM Plex Sans Light"/>
              </a:rPr>
              <a:t>#10kc-mainchannel-2024</a:t>
            </a:r>
            <a:endParaRPr/>
          </a:p>
          <a:p>
            <a:pPr indent="0" lvl="0" marL="0" marR="0" rtl="0" algn="l">
              <a:spcBef>
                <a:spcPts val="0"/>
              </a:spcBef>
              <a:spcAft>
                <a:spcPts val="0"/>
              </a:spcAft>
              <a:buNone/>
            </a:pPr>
            <a:r>
              <a:rPr lang="en-US" sz="1600">
                <a:solidFill>
                  <a:srgbClr val="FFFFFF"/>
                </a:solidFill>
                <a:latin typeface="IBM Plex Sans Light"/>
                <a:ea typeface="IBM Plex Sans Light"/>
                <a:cs typeface="IBM Plex Sans Light"/>
                <a:sym typeface="IBM Plex Sans Light"/>
              </a:rPr>
              <a:t>#ibm-accelerate-2024-participants</a:t>
            </a:r>
            <a:endParaRPr sz="1600">
              <a:solidFill>
                <a:srgbClr val="FFFFFF"/>
              </a:solidFill>
              <a:latin typeface="IBM Plex Sans Light"/>
              <a:ea typeface="IBM Plex Sans Light"/>
              <a:cs typeface="IBM Plex Sans Light"/>
              <a:sym typeface="IBM Plex Sans Light"/>
            </a:endParaRPr>
          </a:p>
        </p:txBody>
      </p:sp>
      <p:sp>
        <p:nvSpPr>
          <p:cNvPr id="3346" name="Google Shape;3346;p18"/>
          <p:cNvSpPr txBox="1"/>
          <p:nvPr/>
        </p:nvSpPr>
        <p:spPr>
          <a:xfrm>
            <a:off x="6213120" y="185953"/>
            <a:ext cx="4876165" cy="533280"/>
          </a:xfrm>
          <a:prstGeom prst="rect">
            <a:avLst/>
          </a:prstGeom>
          <a:noFill/>
          <a:ln>
            <a:noFill/>
          </a:ln>
        </p:spPr>
        <p:txBody>
          <a:bodyPr anchorCtr="0" anchor="t" bIns="60925" lIns="121875" spcFirstLastPara="1" rIns="121875" wrap="square" tIns="60925">
            <a:spAutoFit/>
          </a:bodyPr>
          <a:lstStyle/>
          <a:p>
            <a:pPr indent="0" lvl="0" marL="0" marR="0" rtl="0" algn="l">
              <a:spcBef>
                <a:spcPts val="0"/>
              </a:spcBef>
              <a:spcAft>
                <a:spcPts val="0"/>
              </a:spcAft>
              <a:buNone/>
            </a:pPr>
            <a:r>
              <a:rPr lang="en-US" sz="2666">
                <a:solidFill>
                  <a:srgbClr val="FFFFFF"/>
                </a:solidFill>
                <a:latin typeface="IBM Plex Sans Light"/>
                <a:ea typeface="IBM Plex Sans Light"/>
                <a:cs typeface="IBM Plex Sans Light"/>
                <a:sym typeface="IBM Plex Sans Light"/>
              </a:rPr>
              <a:t>What you need to know:</a:t>
            </a:r>
            <a:endParaRPr sz="1867">
              <a:solidFill>
                <a:srgbClr val="000000"/>
              </a:solidFill>
              <a:latin typeface="IBM Plex Sans Light"/>
              <a:ea typeface="IBM Plex Sans Light"/>
              <a:cs typeface="IBM Plex Sans Light"/>
              <a:sym typeface="IBM Plex Sans Light"/>
            </a:endParaRPr>
          </a:p>
        </p:txBody>
      </p:sp>
      <p:pic>
        <p:nvPicPr>
          <p:cNvPr descr="Logo, company name&#10;&#10;Description automatically generated" id="3347" name="Google Shape;3347;p18"/>
          <p:cNvPicPr preferRelativeResize="0"/>
          <p:nvPr/>
        </p:nvPicPr>
        <p:blipFill rotWithShape="1">
          <a:blip r:embed="rId3">
            <a:alphaModFix/>
          </a:blip>
          <a:srcRect b="0" l="0" r="0" t="0"/>
          <a:stretch/>
        </p:blipFill>
        <p:spPr>
          <a:xfrm>
            <a:off x="6481154" y="5079917"/>
            <a:ext cx="605305" cy="605305"/>
          </a:xfrm>
          <a:prstGeom prst="rect">
            <a:avLst/>
          </a:prstGeom>
          <a:noFill/>
          <a:ln>
            <a:noFill/>
          </a:ln>
        </p:spPr>
      </p:pic>
      <p:sp>
        <p:nvSpPr>
          <p:cNvPr id="3348" name="Google Shape;3348;p18"/>
          <p:cNvSpPr txBox="1"/>
          <p:nvPr/>
        </p:nvSpPr>
        <p:spPr>
          <a:xfrm>
            <a:off x="124242" y="1366137"/>
            <a:ext cx="4346845" cy="492372"/>
          </a:xfrm>
          <a:prstGeom prst="rect">
            <a:avLst/>
          </a:prstGeom>
          <a:noFill/>
          <a:ln>
            <a:noFill/>
          </a:ln>
        </p:spPr>
        <p:txBody>
          <a:bodyPr anchorCtr="0" anchor="t" bIns="60925" lIns="121875" spcFirstLastPara="1" rIns="121875" wrap="square" tIns="60925">
            <a:spAutoFit/>
          </a:bodyPr>
          <a:lstStyle/>
          <a:p>
            <a:pPr indent="0" lvl="0" marL="0" marR="0" rtl="0" algn="l">
              <a:spcBef>
                <a:spcPts val="0"/>
              </a:spcBef>
              <a:spcAft>
                <a:spcPts val="0"/>
              </a:spcAft>
              <a:buNone/>
            </a:pPr>
            <a:r>
              <a:rPr i="1" lang="en-US" sz="2400">
                <a:solidFill>
                  <a:srgbClr val="7545FC"/>
                </a:solidFill>
                <a:latin typeface="IBM Plex Sans Light"/>
                <a:ea typeface="IBM Plex Sans Light"/>
                <a:cs typeface="IBM Plex Sans Light"/>
                <a:sym typeface="IBM Plex Sans Light"/>
              </a:rPr>
              <a:t>How It Works</a:t>
            </a:r>
            <a:endParaRPr sz="1867">
              <a:solidFill>
                <a:srgbClr val="000000"/>
              </a:solidFill>
              <a:latin typeface="IBM Plex Sans Light"/>
              <a:ea typeface="IBM Plex Sans Light"/>
              <a:cs typeface="IBM Plex Sans Light"/>
              <a:sym typeface="IBM Plex Sans Light"/>
            </a:endParaRPr>
          </a:p>
        </p:txBody>
      </p:sp>
      <p:pic>
        <p:nvPicPr>
          <p:cNvPr id="3349" name="Google Shape;3349;p18"/>
          <p:cNvPicPr preferRelativeResize="0"/>
          <p:nvPr/>
        </p:nvPicPr>
        <p:blipFill rotWithShape="1">
          <a:blip r:embed="rId4">
            <a:alphaModFix/>
          </a:blip>
          <a:srcRect b="0" l="0" r="0" t="0"/>
          <a:stretch/>
        </p:blipFill>
        <p:spPr>
          <a:xfrm>
            <a:off x="18811345" y="-4181159"/>
            <a:ext cx="501368" cy="396916"/>
          </a:xfrm>
          <a:prstGeom prst="rect">
            <a:avLst/>
          </a:prstGeom>
          <a:noFill/>
          <a:ln>
            <a:noFill/>
          </a:ln>
        </p:spPr>
      </p:pic>
      <p:pic>
        <p:nvPicPr>
          <p:cNvPr descr="Icon&#10;&#10;Description automatically generated" id="3350" name="Google Shape;3350;p18"/>
          <p:cNvPicPr preferRelativeResize="0"/>
          <p:nvPr/>
        </p:nvPicPr>
        <p:blipFill rotWithShape="1">
          <a:blip r:embed="rId5">
            <a:alphaModFix/>
          </a:blip>
          <a:srcRect b="0" l="0" r="0" t="0"/>
          <a:stretch/>
        </p:blipFill>
        <p:spPr>
          <a:xfrm>
            <a:off x="108091" y="3726789"/>
            <a:ext cx="544585" cy="460801"/>
          </a:xfrm>
          <a:prstGeom prst="rect">
            <a:avLst/>
          </a:prstGeom>
          <a:noFill/>
          <a:ln>
            <a:noFill/>
          </a:ln>
        </p:spPr>
      </p:pic>
      <p:pic>
        <p:nvPicPr>
          <p:cNvPr id="3351" name="Google Shape;3351;p18"/>
          <p:cNvPicPr preferRelativeResize="0"/>
          <p:nvPr/>
        </p:nvPicPr>
        <p:blipFill rotWithShape="1">
          <a:blip r:embed="rId6">
            <a:alphaModFix/>
          </a:blip>
          <a:srcRect b="0" l="0" r="0" t="0"/>
          <a:stretch/>
        </p:blipFill>
        <p:spPr>
          <a:xfrm>
            <a:off x="106799" y="2602623"/>
            <a:ext cx="544590" cy="485180"/>
          </a:xfrm>
          <a:prstGeom prst="rect">
            <a:avLst/>
          </a:prstGeom>
          <a:noFill/>
          <a:ln>
            <a:noFill/>
          </a:ln>
        </p:spPr>
      </p:pic>
      <p:pic>
        <p:nvPicPr>
          <p:cNvPr id="3352" name="Google Shape;3352;p18"/>
          <p:cNvPicPr preferRelativeResize="0"/>
          <p:nvPr/>
        </p:nvPicPr>
        <p:blipFill rotWithShape="1">
          <a:blip r:embed="rId7">
            <a:alphaModFix/>
          </a:blip>
          <a:srcRect b="0" l="0" r="0" t="0"/>
          <a:stretch/>
        </p:blipFill>
        <p:spPr>
          <a:xfrm>
            <a:off x="132975" y="3212933"/>
            <a:ext cx="485864" cy="404887"/>
          </a:xfrm>
          <a:prstGeom prst="rect">
            <a:avLst/>
          </a:prstGeom>
          <a:noFill/>
          <a:ln>
            <a:noFill/>
          </a:ln>
        </p:spPr>
      </p:pic>
      <p:pic>
        <p:nvPicPr>
          <p:cNvPr descr="Icon&#10;&#10;Description automatically generated" id="3353" name="Google Shape;3353;p18"/>
          <p:cNvPicPr preferRelativeResize="0"/>
          <p:nvPr/>
        </p:nvPicPr>
        <p:blipFill rotWithShape="1">
          <a:blip r:embed="rId8">
            <a:alphaModFix/>
          </a:blip>
          <a:srcRect b="0" l="0" r="0" t="0"/>
          <a:stretch/>
        </p:blipFill>
        <p:spPr>
          <a:xfrm>
            <a:off x="136031" y="1999121"/>
            <a:ext cx="514036" cy="434952"/>
          </a:xfrm>
          <a:prstGeom prst="rect">
            <a:avLst/>
          </a:prstGeom>
          <a:noFill/>
          <a:ln>
            <a:noFill/>
          </a:ln>
        </p:spPr>
      </p:pic>
      <p:sp>
        <p:nvSpPr>
          <p:cNvPr id="3354" name="Google Shape;3354;p18"/>
          <p:cNvSpPr txBox="1"/>
          <p:nvPr/>
        </p:nvSpPr>
        <p:spPr>
          <a:xfrm>
            <a:off x="560103" y="1997886"/>
            <a:ext cx="4674620" cy="615482"/>
          </a:xfrm>
          <a:prstGeom prst="rect">
            <a:avLst/>
          </a:prstGeom>
          <a:noFill/>
          <a:ln>
            <a:noFill/>
          </a:ln>
        </p:spPr>
        <p:txBody>
          <a:bodyPr anchorCtr="0" anchor="t" bIns="60925" lIns="121875" spcFirstLastPara="1" rIns="121875" wrap="square" tIns="60925">
            <a:spAutoFit/>
          </a:bodyPr>
          <a:lstStyle/>
          <a:p>
            <a:pPr indent="0" lvl="0" marL="0" marR="0" rtl="0" algn="l">
              <a:spcBef>
                <a:spcPts val="0"/>
              </a:spcBef>
              <a:spcAft>
                <a:spcPts val="0"/>
              </a:spcAft>
              <a:buNone/>
            </a:pPr>
            <a:r>
              <a:rPr lang="en-US" sz="1600">
                <a:solidFill>
                  <a:srgbClr val="4F4F4F"/>
                </a:solidFill>
                <a:latin typeface="IBM Plex Sans Light"/>
                <a:ea typeface="IBM Plex Sans Light"/>
                <a:cs typeface="IBM Plex Sans Light"/>
                <a:sym typeface="IBM Plex Sans Light"/>
              </a:rPr>
              <a:t>We’ll use your goals/interests to match you 1:1 to peers &amp; IBMers</a:t>
            </a:r>
            <a:endParaRPr sz="1867">
              <a:solidFill>
                <a:srgbClr val="000000"/>
              </a:solidFill>
              <a:latin typeface="IBM Plex Sans Light"/>
              <a:ea typeface="IBM Plex Sans Light"/>
              <a:cs typeface="IBM Plex Sans Light"/>
              <a:sym typeface="IBM Plex Sans Light"/>
            </a:endParaRPr>
          </a:p>
        </p:txBody>
      </p:sp>
      <p:sp>
        <p:nvSpPr>
          <p:cNvPr id="3355" name="Google Shape;3355;p18"/>
          <p:cNvSpPr txBox="1"/>
          <p:nvPr/>
        </p:nvSpPr>
        <p:spPr>
          <a:xfrm>
            <a:off x="564053" y="2650936"/>
            <a:ext cx="5412495" cy="615482"/>
          </a:xfrm>
          <a:prstGeom prst="rect">
            <a:avLst/>
          </a:prstGeom>
          <a:noFill/>
          <a:ln>
            <a:noFill/>
          </a:ln>
        </p:spPr>
        <p:txBody>
          <a:bodyPr anchorCtr="0" anchor="t" bIns="60925" lIns="121875" spcFirstLastPara="1" rIns="121875" wrap="square" tIns="60925">
            <a:spAutoFit/>
          </a:bodyPr>
          <a:lstStyle/>
          <a:p>
            <a:pPr indent="0" lvl="0" marL="0" marR="0" rtl="0" algn="l">
              <a:spcBef>
                <a:spcPts val="0"/>
              </a:spcBef>
              <a:spcAft>
                <a:spcPts val="0"/>
              </a:spcAft>
              <a:buNone/>
            </a:pPr>
            <a:r>
              <a:rPr lang="en-US" sz="1600">
                <a:solidFill>
                  <a:srgbClr val="4F4F4F"/>
                </a:solidFill>
                <a:latin typeface="IBM Plex Sans Light"/>
                <a:ea typeface="IBM Plex Sans Light"/>
                <a:cs typeface="IBM Plex Sans Light"/>
                <a:sym typeface="IBM Plex Sans Light"/>
              </a:rPr>
              <a:t>Once you’ve been matched, you’ll receive an intro via Slack</a:t>
            </a:r>
            <a:endParaRPr sz="1867">
              <a:solidFill>
                <a:srgbClr val="000000"/>
              </a:solidFill>
              <a:latin typeface="IBM Plex Sans Light"/>
              <a:ea typeface="IBM Plex Sans Light"/>
              <a:cs typeface="IBM Plex Sans Light"/>
              <a:sym typeface="IBM Plex Sans Light"/>
            </a:endParaRPr>
          </a:p>
        </p:txBody>
      </p:sp>
      <p:sp>
        <p:nvSpPr>
          <p:cNvPr id="3356" name="Google Shape;3356;p18"/>
          <p:cNvSpPr txBox="1"/>
          <p:nvPr/>
        </p:nvSpPr>
        <p:spPr>
          <a:xfrm>
            <a:off x="573927" y="3180282"/>
            <a:ext cx="5389698" cy="615482"/>
          </a:xfrm>
          <a:prstGeom prst="rect">
            <a:avLst/>
          </a:prstGeom>
          <a:noFill/>
          <a:ln>
            <a:noFill/>
          </a:ln>
        </p:spPr>
        <p:txBody>
          <a:bodyPr anchorCtr="0" anchor="t" bIns="60925" lIns="121875" spcFirstLastPara="1" rIns="121875" wrap="square" tIns="60925">
            <a:spAutoFit/>
          </a:bodyPr>
          <a:lstStyle/>
          <a:p>
            <a:pPr indent="0" lvl="0" marL="0" marR="0" rtl="0" algn="l">
              <a:spcBef>
                <a:spcPts val="0"/>
              </a:spcBef>
              <a:spcAft>
                <a:spcPts val="0"/>
              </a:spcAft>
              <a:buNone/>
            </a:pPr>
            <a:r>
              <a:rPr lang="en-US" sz="1600">
                <a:solidFill>
                  <a:srgbClr val="4F4F4F"/>
                </a:solidFill>
                <a:latin typeface="IBM Plex Sans Light"/>
                <a:ea typeface="IBM Plex Sans Light"/>
                <a:cs typeface="IBM Plex Sans Light"/>
                <a:sym typeface="IBM Plex Sans Light"/>
              </a:rPr>
              <a:t>Reply and coordinate time to meet your match right in Slack</a:t>
            </a:r>
            <a:endParaRPr sz="1867">
              <a:solidFill>
                <a:srgbClr val="000000"/>
              </a:solidFill>
              <a:latin typeface="IBM Plex Sans Light"/>
              <a:ea typeface="IBM Plex Sans Light"/>
              <a:cs typeface="IBM Plex Sans Light"/>
              <a:sym typeface="IBM Plex Sans Light"/>
            </a:endParaRPr>
          </a:p>
        </p:txBody>
      </p:sp>
      <p:sp>
        <p:nvSpPr>
          <p:cNvPr id="3357" name="Google Shape;3357;p18"/>
          <p:cNvSpPr txBox="1"/>
          <p:nvPr/>
        </p:nvSpPr>
        <p:spPr>
          <a:xfrm>
            <a:off x="558142" y="3771934"/>
            <a:ext cx="5497052" cy="369261"/>
          </a:xfrm>
          <a:prstGeom prst="rect">
            <a:avLst/>
          </a:prstGeom>
          <a:noFill/>
          <a:ln>
            <a:noFill/>
          </a:ln>
        </p:spPr>
        <p:txBody>
          <a:bodyPr anchorCtr="0" anchor="t" bIns="60925" lIns="121875" spcFirstLastPara="1" rIns="121875" wrap="square" tIns="60925">
            <a:spAutoFit/>
          </a:bodyPr>
          <a:lstStyle/>
          <a:p>
            <a:pPr indent="0" lvl="0" marL="0" marR="0" rtl="0" algn="l">
              <a:spcBef>
                <a:spcPts val="0"/>
              </a:spcBef>
              <a:spcAft>
                <a:spcPts val="0"/>
              </a:spcAft>
              <a:buNone/>
            </a:pPr>
            <a:r>
              <a:rPr lang="en-US" sz="1600">
                <a:solidFill>
                  <a:srgbClr val="4F4F4F"/>
                </a:solidFill>
                <a:latin typeface="IBM Plex Sans Light"/>
                <a:ea typeface="IBM Plex Sans Light"/>
                <a:cs typeface="IBM Plex Sans Light"/>
                <a:sym typeface="IBM Plex Sans Light"/>
              </a:rPr>
              <a:t>After you’ve met, tell us about your experience via survey!</a:t>
            </a:r>
            <a:endParaRPr sz="1867">
              <a:solidFill>
                <a:srgbClr val="000000"/>
              </a:solidFill>
              <a:latin typeface="IBM Plex Sans Light"/>
              <a:ea typeface="IBM Plex Sans Light"/>
              <a:cs typeface="IBM Plex Sans Light"/>
              <a:sym typeface="IBM Plex Sans Light"/>
            </a:endParaRPr>
          </a:p>
        </p:txBody>
      </p:sp>
      <p:sp>
        <p:nvSpPr>
          <p:cNvPr id="3358" name="Google Shape;3358;p18"/>
          <p:cNvSpPr/>
          <p:nvPr/>
        </p:nvSpPr>
        <p:spPr>
          <a:xfrm>
            <a:off x="715418" y="4444729"/>
            <a:ext cx="4244554" cy="1574206"/>
          </a:xfrm>
          <a:prstGeom prst="rect">
            <a:avLst/>
          </a:prstGeom>
          <a:solidFill>
            <a:srgbClr val="AB8EFD"/>
          </a:solidFill>
          <a:ln>
            <a:noFill/>
          </a:ln>
        </p:spPr>
        <p:txBody>
          <a:bodyPr anchorCtr="0" anchor="t" bIns="47975" lIns="47975" spcFirstLastPara="1" rIns="47975" wrap="square" tIns="47975">
            <a:noAutofit/>
          </a:bodyPr>
          <a:lstStyle/>
          <a:p>
            <a:pPr indent="0" lvl="0" marL="0" marR="0" rtl="0" algn="l">
              <a:lnSpc>
                <a:spcPct val="90000"/>
              </a:lnSpc>
              <a:spcBef>
                <a:spcPts val="0"/>
              </a:spcBef>
              <a:spcAft>
                <a:spcPts val="0"/>
              </a:spcAft>
              <a:buNone/>
            </a:pPr>
            <a:r>
              <a:t/>
            </a:r>
            <a:endParaRPr sz="1867">
              <a:solidFill>
                <a:srgbClr val="000000"/>
              </a:solidFill>
              <a:latin typeface="IBM Plex Sans"/>
              <a:ea typeface="IBM Plex Sans"/>
              <a:cs typeface="IBM Plex Sans"/>
              <a:sym typeface="IBM Plex Sans"/>
            </a:endParaRPr>
          </a:p>
        </p:txBody>
      </p:sp>
      <p:pic>
        <p:nvPicPr>
          <p:cNvPr descr="Graphical user interface, text, application, chat or text message&#10;&#10;Description automatically generated" id="3359" name="Google Shape;3359;p18"/>
          <p:cNvPicPr preferRelativeResize="0"/>
          <p:nvPr/>
        </p:nvPicPr>
        <p:blipFill rotWithShape="1">
          <a:blip r:embed="rId9">
            <a:alphaModFix/>
          </a:blip>
          <a:srcRect b="0" l="0" r="0" t="0"/>
          <a:stretch/>
        </p:blipFill>
        <p:spPr>
          <a:xfrm>
            <a:off x="878187" y="4602970"/>
            <a:ext cx="4208297" cy="1527602"/>
          </a:xfrm>
          <a:prstGeom prst="rect">
            <a:avLst/>
          </a:prstGeom>
          <a:solidFill>
            <a:srgbClr val="C7B4FD"/>
          </a:solidFill>
          <a:ln>
            <a:noFill/>
          </a:ln>
        </p:spPr>
      </p:pic>
      <p:sp>
        <p:nvSpPr>
          <p:cNvPr id="3360" name="Google Shape;3360;p18"/>
          <p:cNvSpPr txBox="1"/>
          <p:nvPr/>
        </p:nvSpPr>
        <p:spPr>
          <a:xfrm>
            <a:off x="7460800" y="1338742"/>
            <a:ext cx="3829380" cy="492372"/>
          </a:xfrm>
          <a:prstGeom prst="rect">
            <a:avLst/>
          </a:prstGeom>
          <a:noFill/>
          <a:ln>
            <a:noFill/>
          </a:ln>
        </p:spPr>
        <p:txBody>
          <a:bodyPr anchorCtr="0" anchor="t" bIns="60925" lIns="121875" spcFirstLastPara="1" rIns="121875" wrap="square" tIns="60925">
            <a:spAutoFit/>
          </a:bodyPr>
          <a:lstStyle/>
          <a:p>
            <a:pPr indent="0" lvl="0" marL="0" marR="0" rtl="0" algn="l">
              <a:spcBef>
                <a:spcPts val="0"/>
              </a:spcBef>
              <a:spcAft>
                <a:spcPts val="0"/>
              </a:spcAft>
              <a:buNone/>
            </a:pPr>
            <a:r>
              <a:rPr i="1" lang="en-US" sz="2400">
                <a:solidFill>
                  <a:srgbClr val="FFFFFF"/>
                </a:solidFill>
                <a:latin typeface="IBM Plex Sans Light"/>
                <a:ea typeface="IBM Plex Sans Light"/>
                <a:cs typeface="IBM Plex Sans Light"/>
                <a:sym typeface="IBM Plex Sans Light"/>
              </a:rPr>
              <a:t>Be on the lookout for</a:t>
            </a:r>
            <a:endParaRPr sz="1867">
              <a:solidFill>
                <a:srgbClr val="000000"/>
              </a:solidFill>
              <a:latin typeface="IBM Plex Sans Light"/>
              <a:ea typeface="IBM Plex Sans Light"/>
              <a:cs typeface="IBM Plex Sans Light"/>
              <a:sym typeface="IBM Plex Sans Light"/>
            </a:endParaRPr>
          </a:p>
        </p:txBody>
      </p:sp>
      <p:pic>
        <p:nvPicPr>
          <p:cNvPr id="3361" name="Google Shape;3361;p18"/>
          <p:cNvPicPr preferRelativeResize="0"/>
          <p:nvPr/>
        </p:nvPicPr>
        <p:blipFill rotWithShape="1">
          <a:blip r:embed="rId10">
            <a:alphaModFix/>
          </a:blip>
          <a:srcRect b="0" l="86041" r="0" t="50393"/>
          <a:stretch/>
        </p:blipFill>
        <p:spPr>
          <a:xfrm>
            <a:off x="6337357" y="1092275"/>
            <a:ext cx="658386" cy="647992"/>
          </a:xfrm>
          <a:prstGeom prst="ellipse">
            <a:avLst/>
          </a:prstGeom>
          <a:noFill/>
          <a:ln>
            <a:noFill/>
          </a:ln>
        </p:spPr>
      </p:pic>
      <p:pic>
        <p:nvPicPr>
          <p:cNvPr id="3362" name="Google Shape;3362;p18"/>
          <p:cNvPicPr preferRelativeResize="0"/>
          <p:nvPr/>
        </p:nvPicPr>
        <p:blipFill rotWithShape="1">
          <a:blip r:embed="rId11">
            <a:alphaModFix/>
          </a:blip>
          <a:srcRect b="0" l="0" r="0" t="0"/>
          <a:stretch/>
        </p:blipFill>
        <p:spPr>
          <a:xfrm>
            <a:off x="6590241" y="1090762"/>
            <a:ext cx="658218" cy="651948"/>
          </a:xfrm>
          <a:prstGeom prst="rect">
            <a:avLst/>
          </a:prstGeom>
          <a:noFill/>
          <a:ln>
            <a:noFill/>
          </a:ln>
        </p:spPr>
      </p:pic>
      <p:pic>
        <p:nvPicPr>
          <p:cNvPr id="3363" name="Google Shape;3363;p18"/>
          <p:cNvPicPr preferRelativeResize="0"/>
          <p:nvPr/>
        </p:nvPicPr>
        <p:blipFill rotWithShape="1">
          <a:blip r:embed="rId12">
            <a:alphaModFix/>
          </a:blip>
          <a:srcRect b="0" l="0" r="0" t="0"/>
          <a:stretch/>
        </p:blipFill>
        <p:spPr>
          <a:xfrm>
            <a:off x="6802577" y="1090762"/>
            <a:ext cx="658218" cy="651948"/>
          </a:xfrm>
          <a:prstGeom prst="rect">
            <a:avLst/>
          </a:prstGeom>
          <a:noFill/>
          <a:ln>
            <a:noFill/>
          </a:ln>
        </p:spPr>
      </p:pic>
      <p:pic>
        <p:nvPicPr>
          <p:cNvPr id="3364" name="Google Shape;3364;p18"/>
          <p:cNvPicPr preferRelativeResize="0"/>
          <p:nvPr/>
        </p:nvPicPr>
        <p:blipFill rotWithShape="1">
          <a:blip r:embed="rId13">
            <a:alphaModFix/>
          </a:blip>
          <a:srcRect b="0" l="0" r="0" t="0"/>
          <a:stretch/>
        </p:blipFill>
        <p:spPr>
          <a:xfrm>
            <a:off x="11246165" y="5906378"/>
            <a:ext cx="817838" cy="817838"/>
          </a:xfrm>
          <a:prstGeom prst="rect">
            <a:avLst/>
          </a:prstGeom>
          <a:noFill/>
          <a:ln>
            <a:noFill/>
          </a:ln>
        </p:spPr>
      </p:pic>
      <p:pic>
        <p:nvPicPr>
          <p:cNvPr id="3365" name="Google Shape;3365;p18"/>
          <p:cNvPicPr preferRelativeResize="0"/>
          <p:nvPr/>
        </p:nvPicPr>
        <p:blipFill rotWithShape="1">
          <a:blip r:embed="rId14">
            <a:alphaModFix/>
          </a:blip>
          <a:srcRect b="0" l="0" r="0" t="0"/>
          <a:stretch/>
        </p:blipFill>
        <p:spPr>
          <a:xfrm>
            <a:off x="9769555" y="6092572"/>
            <a:ext cx="1007702" cy="403081"/>
          </a:xfrm>
          <a:prstGeom prst="rect">
            <a:avLst/>
          </a:prstGeom>
          <a:noFill/>
          <a:ln>
            <a:noFill/>
          </a:ln>
        </p:spPr>
      </p:pic>
      <p:sp>
        <p:nvSpPr>
          <p:cNvPr id="3366" name="Google Shape;3366;p18"/>
          <p:cNvSpPr txBox="1"/>
          <p:nvPr/>
        </p:nvSpPr>
        <p:spPr>
          <a:xfrm>
            <a:off x="10783449" y="6058145"/>
            <a:ext cx="1687903" cy="492372"/>
          </a:xfrm>
          <a:prstGeom prst="rect">
            <a:avLst/>
          </a:prstGeom>
          <a:noFill/>
          <a:ln>
            <a:noFill/>
          </a:ln>
        </p:spPr>
        <p:txBody>
          <a:bodyPr anchorCtr="0" anchor="t" bIns="60925" lIns="121875" spcFirstLastPara="1" rIns="121875" wrap="square" tIns="60925">
            <a:spAutoFit/>
          </a:bodyPr>
          <a:lstStyle/>
          <a:p>
            <a:pPr indent="0" lvl="0" marL="0" marR="0" rtl="0" algn="l">
              <a:spcBef>
                <a:spcPts val="0"/>
              </a:spcBef>
              <a:spcAft>
                <a:spcPts val="0"/>
              </a:spcAft>
              <a:buNone/>
            </a:pPr>
            <a:r>
              <a:rPr b="1" lang="en-US" sz="2400">
                <a:solidFill>
                  <a:srgbClr val="161616"/>
                </a:solidFill>
                <a:latin typeface="Calibri"/>
                <a:ea typeface="Calibri"/>
                <a:cs typeface="Calibri"/>
                <a:sym typeface="Calibri"/>
              </a:rPr>
              <a:t>X</a:t>
            </a:r>
            <a:endParaRPr sz="1867">
              <a:solidFill>
                <a:srgbClr val="000000"/>
              </a:solidFill>
              <a:latin typeface="Arial"/>
              <a:ea typeface="Arial"/>
              <a:cs typeface="Arial"/>
              <a:sym typeface="Arial"/>
            </a:endParaRPr>
          </a:p>
        </p:txBody>
      </p:sp>
      <p:sp>
        <p:nvSpPr>
          <p:cNvPr id="3367" name="Google Shape;3367;p18"/>
          <p:cNvSpPr txBox="1"/>
          <p:nvPr/>
        </p:nvSpPr>
        <p:spPr>
          <a:xfrm>
            <a:off x="284125" y="6401731"/>
            <a:ext cx="2477765" cy="190475"/>
          </a:xfrm>
          <a:prstGeom prst="rect">
            <a:avLst/>
          </a:prstGeom>
          <a:noFill/>
          <a:ln>
            <a:noFill/>
          </a:ln>
        </p:spPr>
        <p:txBody>
          <a:bodyPr anchorCtr="0" anchor="t" bIns="0" lIns="0" spcFirstLastPara="1" rIns="0" wrap="square" tIns="0">
            <a:noAutofit/>
          </a:bodyPr>
          <a:lstStyle/>
          <a:p>
            <a:pPr indent="0" lvl="0" marL="0" marR="0" rtl="0" algn="l">
              <a:lnSpc>
                <a:spcPct val="110000"/>
              </a:lnSpc>
              <a:spcBef>
                <a:spcPts val="0"/>
              </a:spcBef>
              <a:spcAft>
                <a:spcPts val="0"/>
              </a:spcAft>
              <a:buClr>
                <a:srgbClr val="000000"/>
              </a:buClr>
              <a:buSzPts val="800"/>
              <a:buFont typeface="IBM Plex Sans Light"/>
              <a:buNone/>
            </a:pPr>
            <a:r>
              <a:rPr b="0" i="0" lang="en-US" sz="800" u="none" cap="none" strike="noStrike">
                <a:solidFill>
                  <a:srgbClr val="000000"/>
                </a:solidFill>
                <a:latin typeface="IBM Plex Sans Light"/>
                <a:ea typeface="IBM Plex Sans Light"/>
                <a:cs typeface="IBM Plex Sans Light"/>
                <a:sym typeface="IBM Plex Sans Light"/>
              </a:rPr>
              <a:t>IBM Accelerate 2024</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2" name="Shape 3372"/>
        <p:cNvGrpSpPr/>
        <p:nvPr/>
      </p:nvGrpSpPr>
      <p:grpSpPr>
        <a:xfrm>
          <a:off x="0" y="0"/>
          <a:ext cx="0" cy="0"/>
          <a:chOff x="0" y="0"/>
          <a:chExt cx="0" cy="0"/>
        </a:xfrm>
      </p:grpSpPr>
      <p:sp>
        <p:nvSpPr>
          <p:cNvPr id="3373" name="Google Shape;3373;p19"/>
          <p:cNvSpPr txBox="1"/>
          <p:nvPr>
            <p:ph type="title"/>
          </p:nvPr>
        </p:nvSpPr>
        <p:spPr>
          <a:xfrm>
            <a:off x="287999" y="192446"/>
            <a:ext cx="7391962" cy="852893"/>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chemeClr val="accent1"/>
              </a:buClr>
              <a:buSzPts val="4200"/>
              <a:buFont typeface="IBM Plex Sans Light"/>
              <a:buNone/>
            </a:pPr>
            <a:r>
              <a:rPr lang="en-US">
                <a:solidFill>
                  <a:schemeClr val="accent1"/>
                </a:solidFill>
              </a:rPr>
              <a:t>Slack Channels</a:t>
            </a:r>
            <a:endParaRPr>
              <a:solidFill>
                <a:schemeClr val="lt1"/>
              </a:solidFill>
            </a:endParaRPr>
          </a:p>
        </p:txBody>
      </p:sp>
      <p:sp>
        <p:nvSpPr>
          <p:cNvPr id="3374" name="Google Shape;3374;p19"/>
          <p:cNvSpPr txBox="1"/>
          <p:nvPr/>
        </p:nvSpPr>
        <p:spPr>
          <a:xfrm>
            <a:off x="284126" y="1525772"/>
            <a:ext cx="7391962" cy="4480772"/>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2250"/>
              <a:buFont typeface="IBM Plex Sans Light"/>
              <a:buNone/>
            </a:pPr>
            <a:r>
              <a:rPr b="0" i="0" lang="en-US" sz="2250" u="none" cap="none" strike="noStrike">
                <a:solidFill>
                  <a:srgbClr val="000000"/>
                </a:solidFill>
                <a:latin typeface="IBM Plex Sans Light"/>
                <a:ea typeface="IBM Plex Sans Light"/>
                <a:cs typeface="IBM Plex Sans Light"/>
                <a:sym typeface="IBM Plex Sans Light"/>
              </a:rPr>
              <a:t>#ibm-accelerate-2024-participants</a:t>
            </a:r>
            <a:endParaRPr/>
          </a:p>
          <a:p>
            <a:pPr indent="0" lvl="0" marL="0" marR="0" rtl="0" algn="l">
              <a:lnSpc>
                <a:spcPct val="100000"/>
              </a:lnSpc>
              <a:spcBef>
                <a:spcPts val="0"/>
              </a:spcBef>
              <a:spcAft>
                <a:spcPts val="0"/>
              </a:spcAft>
              <a:buClr>
                <a:srgbClr val="000000"/>
              </a:buClr>
              <a:buSzPts val="2250"/>
              <a:buFont typeface="IBM Plex Sans Light"/>
              <a:buNone/>
            </a:pPr>
            <a:r>
              <a:rPr b="0" i="0" lang="en-US" sz="2250" u="none" cap="none" strike="noStrike">
                <a:solidFill>
                  <a:srgbClr val="000000"/>
                </a:solidFill>
                <a:latin typeface="IBM Plex Sans Light"/>
                <a:ea typeface="IBM Plex Sans Light"/>
                <a:cs typeface="IBM Plex Sans Light"/>
                <a:sym typeface="IBM Plex Sans Light"/>
              </a:rPr>
              <a:t>#10kc-mainchannel-2024</a:t>
            </a:r>
            <a:endParaRPr/>
          </a:p>
          <a:p>
            <a:pPr indent="0" lvl="0" marL="0" marR="0" rtl="0" algn="l">
              <a:lnSpc>
                <a:spcPct val="100000"/>
              </a:lnSpc>
              <a:spcBef>
                <a:spcPts val="0"/>
              </a:spcBef>
              <a:spcAft>
                <a:spcPts val="0"/>
              </a:spcAft>
              <a:buClr>
                <a:schemeClr val="lt2"/>
              </a:buClr>
              <a:buSzPts val="2250"/>
              <a:buFont typeface="IBM Plex Sans Light"/>
              <a:buNone/>
            </a:pPr>
            <a:r>
              <a:t/>
            </a:r>
            <a:endParaRPr b="0" i="0" sz="2250" u="none" cap="none" strike="noStrike">
              <a:solidFill>
                <a:srgbClr val="000000"/>
              </a:solidFill>
              <a:latin typeface="IBM Plex Sans Light"/>
              <a:ea typeface="IBM Plex Sans Light"/>
              <a:cs typeface="IBM Plex Sans Light"/>
              <a:sym typeface="IBM Plex Sans Light"/>
            </a:endParaRPr>
          </a:p>
          <a:p>
            <a:pPr indent="0" lvl="0" marL="0" marR="0" rtl="0" algn="l">
              <a:lnSpc>
                <a:spcPct val="100000"/>
              </a:lnSpc>
              <a:spcBef>
                <a:spcPts val="0"/>
              </a:spcBef>
              <a:spcAft>
                <a:spcPts val="0"/>
              </a:spcAft>
              <a:buClr>
                <a:srgbClr val="000000"/>
              </a:buClr>
              <a:buSzPts val="2250"/>
              <a:buFont typeface="IBM Plex Sans Light"/>
              <a:buNone/>
            </a:pPr>
            <a:r>
              <a:rPr b="0" i="0" lang="en-US" sz="2250" u="none" cap="none" strike="noStrike">
                <a:solidFill>
                  <a:srgbClr val="000000"/>
                </a:solidFill>
                <a:latin typeface="IBM Plex Sans Light"/>
                <a:ea typeface="IBM Plex Sans Light"/>
                <a:cs typeface="IBM Plex Sans Light"/>
                <a:sym typeface="IBM Plex Sans Light"/>
              </a:rPr>
              <a:t>#ibm-accelerate-2024-cets</a:t>
            </a:r>
            <a:endParaRPr/>
          </a:p>
          <a:p>
            <a:pPr indent="0" lvl="0" marL="0" marR="0" rtl="0" algn="l">
              <a:lnSpc>
                <a:spcPct val="100000"/>
              </a:lnSpc>
              <a:spcBef>
                <a:spcPts val="0"/>
              </a:spcBef>
              <a:spcAft>
                <a:spcPts val="0"/>
              </a:spcAft>
              <a:buClr>
                <a:srgbClr val="000000"/>
              </a:buClr>
              <a:buSzPts val="2250"/>
              <a:buFont typeface="IBM Plex Sans Light"/>
              <a:buNone/>
            </a:pPr>
            <a:r>
              <a:rPr b="0" i="0" lang="en-US" sz="2250" u="none" cap="none" strike="noStrike">
                <a:solidFill>
                  <a:srgbClr val="000000"/>
                </a:solidFill>
                <a:latin typeface="IBM Plex Sans Light"/>
                <a:ea typeface="IBM Plex Sans Light"/>
                <a:cs typeface="IBM Plex Sans Light"/>
                <a:sym typeface="IBM Plex Sans Light"/>
              </a:rPr>
              <a:t>#ibm-accelerate-2024-consulting</a:t>
            </a:r>
            <a:endParaRPr/>
          </a:p>
          <a:p>
            <a:pPr indent="0" lvl="0" marL="0" marR="0" rtl="0" algn="l">
              <a:lnSpc>
                <a:spcPct val="100000"/>
              </a:lnSpc>
              <a:spcBef>
                <a:spcPts val="0"/>
              </a:spcBef>
              <a:spcAft>
                <a:spcPts val="0"/>
              </a:spcAft>
              <a:buClr>
                <a:srgbClr val="000000"/>
              </a:buClr>
              <a:buSzPts val="2250"/>
              <a:buFont typeface="IBM Plex Sans Light"/>
              <a:buNone/>
            </a:pPr>
            <a:r>
              <a:rPr b="0" i="0" lang="en-US" sz="2250" u="none" cap="none" strike="noStrike">
                <a:solidFill>
                  <a:srgbClr val="000000"/>
                </a:solidFill>
                <a:latin typeface="IBM Plex Sans Light"/>
                <a:ea typeface="IBM Plex Sans Light"/>
                <a:cs typeface="IBM Plex Sans Light"/>
                <a:sym typeface="IBM Plex Sans Light"/>
              </a:rPr>
              <a:t>#ibm-accelerate-2024-design</a:t>
            </a:r>
            <a:endParaRPr/>
          </a:p>
          <a:p>
            <a:pPr indent="0" lvl="0" marL="0" marR="0" rtl="0" algn="l">
              <a:lnSpc>
                <a:spcPct val="100000"/>
              </a:lnSpc>
              <a:spcBef>
                <a:spcPts val="0"/>
              </a:spcBef>
              <a:spcAft>
                <a:spcPts val="0"/>
              </a:spcAft>
              <a:buClr>
                <a:srgbClr val="000000"/>
              </a:buClr>
              <a:buSzPts val="2250"/>
              <a:buFont typeface="IBM Plex Sans Light"/>
              <a:buNone/>
            </a:pPr>
            <a:r>
              <a:rPr b="0" i="0" lang="en-US" sz="2250" u="none" cap="none" strike="noStrike">
                <a:solidFill>
                  <a:srgbClr val="000000"/>
                </a:solidFill>
                <a:latin typeface="IBM Plex Sans Light"/>
                <a:ea typeface="IBM Plex Sans Light"/>
                <a:cs typeface="IBM Plex Sans Light"/>
                <a:sym typeface="IBM Plex Sans Light"/>
              </a:rPr>
              <a:t>#ibm-accelerate-2024-marketing</a:t>
            </a:r>
            <a:endParaRPr/>
          </a:p>
          <a:p>
            <a:pPr indent="0" lvl="0" marL="0" marR="0" rtl="0" algn="l">
              <a:lnSpc>
                <a:spcPct val="100000"/>
              </a:lnSpc>
              <a:spcBef>
                <a:spcPts val="0"/>
              </a:spcBef>
              <a:spcAft>
                <a:spcPts val="0"/>
              </a:spcAft>
              <a:buClr>
                <a:srgbClr val="000000"/>
              </a:buClr>
              <a:buSzPts val="2250"/>
              <a:buFont typeface="IBM Plex Sans Light"/>
              <a:buNone/>
            </a:pPr>
            <a:r>
              <a:rPr b="0" i="0" lang="en-US" sz="2250" u="none" cap="none" strike="noStrike">
                <a:solidFill>
                  <a:srgbClr val="000000"/>
                </a:solidFill>
                <a:latin typeface="IBM Plex Sans Light"/>
                <a:ea typeface="IBM Plex Sans Light"/>
                <a:cs typeface="IBM Plex Sans Light"/>
                <a:sym typeface="IBM Plex Sans Light"/>
              </a:rPr>
              <a:t>#ibm-accelerate-2024-research</a:t>
            </a:r>
            <a:endParaRPr/>
          </a:p>
          <a:p>
            <a:pPr indent="0" lvl="0" marL="0" marR="0" rtl="0" algn="l">
              <a:lnSpc>
                <a:spcPct val="100000"/>
              </a:lnSpc>
              <a:spcBef>
                <a:spcPts val="0"/>
              </a:spcBef>
              <a:spcAft>
                <a:spcPts val="0"/>
              </a:spcAft>
              <a:buClr>
                <a:srgbClr val="000000"/>
              </a:buClr>
              <a:buSzPts val="2250"/>
              <a:buFont typeface="IBM Plex Sans Light"/>
              <a:buNone/>
            </a:pPr>
            <a:r>
              <a:rPr b="0" i="0" lang="en-US" sz="2250" u="none" cap="none" strike="noStrike">
                <a:solidFill>
                  <a:srgbClr val="000000"/>
                </a:solidFill>
                <a:latin typeface="IBM Plex Sans Light"/>
                <a:ea typeface="IBM Plex Sans Light"/>
                <a:cs typeface="IBM Plex Sans Light"/>
                <a:sym typeface="IBM Plex Sans Light"/>
              </a:rPr>
              <a:t>#ibm-accelerate-2024-software</a:t>
            </a:r>
            <a:endParaRPr/>
          </a:p>
          <a:p>
            <a:pPr indent="0" lvl="0" marL="0" marR="0" rtl="0" algn="l">
              <a:lnSpc>
                <a:spcPct val="100000"/>
              </a:lnSpc>
              <a:spcBef>
                <a:spcPts val="0"/>
              </a:spcBef>
              <a:spcAft>
                <a:spcPts val="0"/>
              </a:spcAft>
              <a:buClr>
                <a:schemeClr val="lt2"/>
              </a:buClr>
              <a:buSzPts val="2250"/>
              <a:buFont typeface="IBM Plex Sans Light"/>
              <a:buNone/>
            </a:pPr>
            <a:r>
              <a:t/>
            </a:r>
            <a:endParaRPr b="0" i="0" sz="2250" u="none" cap="none" strike="noStrike">
              <a:solidFill>
                <a:srgbClr val="000000"/>
              </a:solidFill>
              <a:latin typeface="IBM Plex Sans Light"/>
              <a:ea typeface="IBM Plex Sans Light"/>
              <a:cs typeface="IBM Plex Sans Light"/>
              <a:sym typeface="IBM Plex Sans Light"/>
            </a:endParaRPr>
          </a:p>
          <a:p>
            <a:pPr indent="0" lvl="0" marL="0" marR="0" rtl="0" algn="l">
              <a:lnSpc>
                <a:spcPct val="100000"/>
              </a:lnSpc>
              <a:spcBef>
                <a:spcPts val="0"/>
              </a:spcBef>
              <a:spcAft>
                <a:spcPts val="0"/>
              </a:spcAft>
              <a:buClr>
                <a:srgbClr val="000000"/>
              </a:buClr>
              <a:buSzPts val="2250"/>
              <a:buFont typeface="IBM Plex Sans Light"/>
              <a:buNone/>
            </a:pPr>
            <a:r>
              <a:rPr b="0" i="0" lang="en-US" sz="2250" u="sng" cap="none" strike="noStrike">
                <a:solidFill>
                  <a:srgbClr val="000000"/>
                </a:solidFill>
                <a:latin typeface="IBM Plex Sans Light"/>
                <a:ea typeface="IBM Plex Sans Light"/>
                <a:cs typeface="IBM Plex Sans Light"/>
                <a:sym typeface="IBM Plex Sans Light"/>
                <a:hlinkClick r:id="rId3">
                  <a:extLst>
                    <a:ext uri="{A12FA001-AC4F-418D-AE19-62706E023703}">
                      <ahyp:hlinkClr val="tx"/>
                    </a:ext>
                  </a:extLst>
                </a:hlinkClick>
              </a:rPr>
              <a:t>askaccelerate@ibm.com</a:t>
            </a:r>
            <a:r>
              <a:rPr b="0" i="0" lang="en-US" sz="2250" u="none" cap="none" strike="noStrike">
                <a:solidFill>
                  <a:srgbClr val="000000"/>
                </a:solidFill>
                <a:latin typeface="IBM Plex Sans Light"/>
                <a:ea typeface="IBM Plex Sans Light"/>
                <a:cs typeface="IBM Plex Sans Light"/>
                <a:sym typeface="IBM Plex Sans Light"/>
              </a:rPr>
              <a:t> </a:t>
            </a:r>
            <a:endParaRPr/>
          </a:p>
          <a:p>
            <a:pPr indent="0" lvl="0" marL="0" marR="0" rtl="0" algn="l">
              <a:lnSpc>
                <a:spcPct val="100000"/>
              </a:lnSpc>
              <a:spcBef>
                <a:spcPts val="0"/>
              </a:spcBef>
              <a:spcAft>
                <a:spcPts val="0"/>
              </a:spcAft>
              <a:buClr>
                <a:schemeClr val="lt2"/>
              </a:buClr>
              <a:buSzPts val="2250"/>
              <a:buFont typeface="IBM Plex Sans Light"/>
              <a:buNone/>
            </a:pPr>
            <a:r>
              <a:t/>
            </a:r>
            <a:endParaRPr b="0" i="0" sz="2250" u="none" cap="none" strike="noStrike">
              <a:solidFill>
                <a:srgbClr val="000000"/>
              </a:solidFill>
              <a:latin typeface="IBM Plex Sans Light"/>
              <a:ea typeface="IBM Plex Sans Light"/>
              <a:cs typeface="IBM Plex Sans Light"/>
              <a:sym typeface="IBM Plex Sans Light"/>
            </a:endParaRPr>
          </a:p>
          <a:p>
            <a:pPr indent="0" lvl="0" marL="0" marR="0" rtl="0" algn="l">
              <a:lnSpc>
                <a:spcPct val="100000"/>
              </a:lnSpc>
              <a:spcBef>
                <a:spcPts val="0"/>
              </a:spcBef>
              <a:spcAft>
                <a:spcPts val="0"/>
              </a:spcAft>
              <a:buClr>
                <a:srgbClr val="000000"/>
              </a:buClr>
              <a:buSzPts val="2250"/>
              <a:buFont typeface="IBM Plex Sans Light"/>
              <a:buNone/>
            </a:pPr>
            <a:r>
              <a:rPr b="0" i="0" lang="en-US" sz="2250" u="none" cap="none" strike="noStrike">
                <a:solidFill>
                  <a:srgbClr val="000000"/>
                </a:solidFill>
                <a:latin typeface="IBM Plex Sans Light"/>
                <a:ea typeface="IBM Plex Sans Light"/>
                <a:cs typeface="IBM Plex Sans Light"/>
                <a:sym typeface="IBM Plex Sans Light"/>
              </a:rPr>
              <a:t>Slack Code of Conduct</a:t>
            </a:r>
            <a:endParaRPr/>
          </a:p>
        </p:txBody>
      </p:sp>
      <p:sp>
        <p:nvSpPr>
          <p:cNvPr id="3375" name="Google Shape;3375;p19"/>
          <p:cNvSpPr txBox="1"/>
          <p:nvPr/>
        </p:nvSpPr>
        <p:spPr>
          <a:xfrm>
            <a:off x="287998" y="851456"/>
            <a:ext cx="6466253" cy="474269"/>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2250"/>
              <a:buFont typeface="IBM Plex Sans Light"/>
              <a:buNone/>
            </a:pPr>
            <a:r>
              <a:rPr b="1" i="0" lang="en-US" sz="2250" u="none" cap="none" strike="noStrike">
                <a:solidFill>
                  <a:srgbClr val="000000"/>
                </a:solidFill>
                <a:latin typeface="IBM Plex Sans Light"/>
                <a:ea typeface="IBM Plex Sans Light"/>
                <a:cs typeface="IBM Plex Sans Light"/>
                <a:sym typeface="IBM Plex Sans Light"/>
              </a:rPr>
              <a:t>Where to go to ask questions and stay updated!</a:t>
            </a:r>
            <a:endParaRPr b="0" i="0" sz="2250" u="none" cap="none" strike="noStrike">
              <a:solidFill>
                <a:srgbClr val="000000"/>
              </a:solidFill>
              <a:latin typeface="IBM Plex Sans Light"/>
              <a:ea typeface="IBM Plex Sans Light"/>
              <a:cs typeface="IBM Plex Sans Light"/>
              <a:sym typeface="IBM Plex Sans Light"/>
            </a:endParaRPr>
          </a:p>
        </p:txBody>
      </p:sp>
      <p:sp>
        <p:nvSpPr>
          <p:cNvPr id="3376" name="Google Shape;3376;p19"/>
          <p:cNvSpPr txBox="1"/>
          <p:nvPr/>
        </p:nvSpPr>
        <p:spPr>
          <a:xfrm>
            <a:off x="284125" y="6401731"/>
            <a:ext cx="2477765" cy="190475"/>
          </a:xfrm>
          <a:prstGeom prst="rect">
            <a:avLst/>
          </a:prstGeom>
          <a:noFill/>
          <a:ln>
            <a:noFill/>
          </a:ln>
        </p:spPr>
        <p:txBody>
          <a:bodyPr anchorCtr="0" anchor="t" bIns="0" lIns="0" spcFirstLastPara="1" rIns="0" wrap="square" tIns="0">
            <a:noAutofit/>
          </a:bodyPr>
          <a:lstStyle/>
          <a:p>
            <a:pPr indent="0" lvl="0" marL="0" marR="0" rtl="0" algn="l">
              <a:lnSpc>
                <a:spcPct val="110000"/>
              </a:lnSpc>
              <a:spcBef>
                <a:spcPts val="0"/>
              </a:spcBef>
              <a:spcAft>
                <a:spcPts val="0"/>
              </a:spcAft>
              <a:buClr>
                <a:srgbClr val="000000"/>
              </a:buClr>
              <a:buSzPts val="800"/>
              <a:buFont typeface="IBM Plex Sans Light"/>
              <a:buNone/>
            </a:pPr>
            <a:r>
              <a:rPr b="0" i="0" lang="en-US" sz="800" u="none" cap="none" strike="noStrike">
                <a:solidFill>
                  <a:srgbClr val="000000"/>
                </a:solidFill>
                <a:latin typeface="IBM Plex Sans Light"/>
                <a:ea typeface="IBM Plex Sans Light"/>
                <a:cs typeface="IBM Plex Sans Light"/>
                <a:sym typeface="IBM Plex Sans Light"/>
              </a:rPr>
              <a:t>IBM Accelerate 2024</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083" name="Shape 3083"/>
        <p:cNvGrpSpPr/>
        <p:nvPr/>
      </p:nvGrpSpPr>
      <p:grpSpPr>
        <a:xfrm>
          <a:off x="0" y="0"/>
          <a:ext cx="0" cy="0"/>
          <a:chOff x="0" y="0"/>
          <a:chExt cx="0" cy="0"/>
        </a:xfrm>
      </p:grpSpPr>
      <p:sp>
        <p:nvSpPr>
          <p:cNvPr id="3084" name="Google Shape;3084;p2"/>
          <p:cNvSpPr txBox="1"/>
          <p:nvPr>
            <p:ph type="title"/>
          </p:nvPr>
        </p:nvSpPr>
        <p:spPr>
          <a:xfrm>
            <a:off x="287999" y="589950"/>
            <a:ext cx="10474679" cy="466823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00000"/>
              </a:buClr>
              <a:buSzPts val="5749"/>
              <a:buFont typeface="IBM Plex Sans Light"/>
              <a:buNone/>
            </a:pPr>
            <a:r>
              <a:rPr lang="en-US" sz="5749">
                <a:solidFill>
                  <a:srgbClr val="000000"/>
                </a:solidFill>
                <a:latin typeface="IBM Plex Sans Light"/>
                <a:ea typeface="IBM Plex Sans Light"/>
                <a:cs typeface="IBM Plex Sans Light"/>
                <a:sym typeface="IBM Plex Sans Light"/>
              </a:rPr>
              <a:t>Welcome to the 2024 </a:t>
            </a:r>
            <a:br>
              <a:rPr lang="en-US" sz="5749">
                <a:solidFill>
                  <a:srgbClr val="000000"/>
                </a:solidFill>
                <a:latin typeface="IBM Plex Sans Light"/>
                <a:ea typeface="IBM Plex Sans Light"/>
                <a:cs typeface="IBM Plex Sans Light"/>
                <a:sym typeface="IBM Plex Sans Light"/>
              </a:rPr>
            </a:br>
            <a:r>
              <a:rPr lang="en-US" sz="5749">
                <a:solidFill>
                  <a:srgbClr val="000000"/>
                </a:solidFill>
                <a:latin typeface="IBM Plex Sans Light"/>
                <a:ea typeface="IBM Plex Sans Light"/>
                <a:cs typeface="IBM Plex Sans Light"/>
                <a:sym typeface="IBM Plex Sans Light"/>
              </a:rPr>
              <a:t>IBM Accelerate Program!</a:t>
            </a:r>
            <a:endParaRPr sz="5749"/>
          </a:p>
        </p:txBody>
      </p:sp>
      <p:pic>
        <p:nvPicPr>
          <p:cNvPr id="3085" name="Google Shape;3085;p2"/>
          <p:cNvPicPr preferRelativeResize="0"/>
          <p:nvPr/>
        </p:nvPicPr>
        <p:blipFill rotWithShape="1">
          <a:blip r:embed="rId3">
            <a:alphaModFix/>
          </a:blip>
          <a:srcRect b="0" l="0" r="0" t="0"/>
          <a:stretch/>
        </p:blipFill>
        <p:spPr>
          <a:xfrm rot="-2564625">
            <a:off x="6074725" y="2923851"/>
            <a:ext cx="1637675" cy="1452784"/>
          </a:xfrm>
          <a:prstGeom prst="rect">
            <a:avLst/>
          </a:prstGeom>
          <a:noFill/>
          <a:ln>
            <a:noFill/>
          </a:ln>
        </p:spPr>
      </p:pic>
      <p:pic>
        <p:nvPicPr>
          <p:cNvPr id="3086" name="Google Shape;3086;p2"/>
          <p:cNvPicPr preferRelativeResize="0"/>
          <p:nvPr/>
        </p:nvPicPr>
        <p:blipFill rotWithShape="1">
          <a:blip r:embed="rId4">
            <a:alphaModFix amt="32000"/>
          </a:blip>
          <a:srcRect b="0" l="0" r="0" t="0"/>
          <a:stretch/>
        </p:blipFill>
        <p:spPr>
          <a:xfrm rot="787774">
            <a:off x="7396565" y="2640598"/>
            <a:ext cx="6197307" cy="3074968"/>
          </a:xfrm>
          <a:prstGeom prst="rect">
            <a:avLst/>
          </a:prstGeom>
          <a:noFill/>
          <a:ln>
            <a:noFill/>
          </a:ln>
        </p:spPr>
      </p:pic>
      <p:sp>
        <p:nvSpPr>
          <p:cNvPr id="3087" name="Google Shape;3087;p2"/>
          <p:cNvSpPr txBox="1"/>
          <p:nvPr/>
        </p:nvSpPr>
        <p:spPr>
          <a:xfrm>
            <a:off x="891424" y="6468984"/>
            <a:ext cx="0" cy="0"/>
          </a:xfrm>
          <a:prstGeom prst="rect">
            <a:avLst/>
          </a:prstGeom>
          <a:noFill/>
          <a:ln>
            <a:noFill/>
          </a:ln>
        </p:spPr>
        <p:txBody>
          <a:bodyPr anchorCtr="0" anchor="t" bIns="0" lIns="0" spcFirstLastPara="1" rIns="0" wrap="square" tIns="0">
            <a:noAutofit/>
          </a:bodyPr>
          <a:lstStyle/>
          <a:p>
            <a:pPr indent="-107887" lvl="0" marL="222187" marR="0" rtl="0" algn="l">
              <a:spcBef>
                <a:spcPts val="0"/>
              </a:spcBef>
              <a:spcAft>
                <a:spcPts val="0"/>
              </a:spcAft>
              <a:buClr>
                <a:schemeClr val="lt1"/>
              </a:buClr>
              <a:buSzPts val="1800"/>
              <a:buFont typeface="IBM Plex Sans Light"/>
              <a:buNone/>
            </a:pPr>
            <a:r>
              <a:t/>
            </a:r>
            <a:endParaRPr b="0" i="0" sz="1800" u="none" cap="none" strike="noStrike">
              <a:solidFill>
                <a:srgbClr val="000000"/>
              </a:solidFill>
              <a:latin typeface="IBM Plex Sans Light"/>
              <a:ea typeface="IBM Plex Sans Light"/>
              <a:cs typeface="IBM Plex Sans Light"/>
              <a:sym typeface="IBM Plex Sans 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2" name="Shape 3382"/>
        <p:cNvGrpSpPr/>
        <p:nvPr/>
      </p:nvGrpSpPr>
      <p:grpSpPr>
        <a:xfrm>
          <a:off x="0" y="0"/>
          <a:ext cx="0" cy="0"/>
          <a:chOff x="0" y="0"/>
          <a:chExt cx="0" cy="0"/>
        </a:xfrm>
      </p:grpSpPr>
      <p:sp>
        <p:nvSpPr>
          <p:cNvPr id="3383" name="Google Shape;3383;p20"/>
          <p:cNvSpPr txBox="1"/>
          <p:nvPr>
            <p:ph type="title"/>
          </p:nvPr>
        </p:nvSpPr>
        <p:spPr>
          <a:xfrm>
            <a:off x="318081" y="164922"/>
            <a:ext cx="11702705" cy="771808"/>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accent1"/>
              </a:buClr>
              <a:buSzPts val="3999"/>
              <a:buFont typeface="IBM Plex Sans Light"/>
              <a:buNone/>
            </a:pPr>
            <a:r>
              <a:rPr lang="en-US" sz="3999">
                <a:solidFill>
                  <a:schemeClr val="accent1"/>
                </a:solidFill>
                <a:latin typeface="IBM Plex Sans Light"/>
                <a:ea typeface="IBM Plex Sans Light"/>
                <a:cs typeface="IBM Plex Sans Light"/>
                <a:sym typeface="IBM Plex Sans Light"/>
              </a:rPr>
              <a:t>Attending Live Webex Sessions</a:t>
            </a:r>
            <a:br>
              <a:rPr lang="en-US" sz="3999">
                <a:solidFill>
                  <a:schemeClr val="accent1"/>
                </a:solidFill>
                <a:latin typeface="IBM Plex Sans Light"/>
                <a:ea typeface="IBM Plex Sans Light"/>
                <a:cs typeface="IBM Plex Sans Light"/>
                <a:sym typeface="IBM Plex Sans Light"/>
              </a:rPr>
            </a:br>
            <a:br>
              <a:rPr lang="en-US" sz="3999">
                <a:solidFill>
                  <a:schemeClr val="accent1"/>
                </a:solidFill>
                <a:latin typeface="IBM Plex Sans Light"/>
                <a:ea typeface="IBM Plex Sans Light"/>
                <a:cs typeface="IBM Plex Sans Light"/>
                <a:sym typeface="IBM Plex Sans Light"/>
              </a:rPr>
            </a:br>
            <a:r>
              <a:rPr b="1" lang="en-US" sz="2799">
                <a:solidFill>
                  <a:schemeClr val="lt1"/>
                </a:solidFill>
                <a:latin typeface="IBM Plex Sans Light"/>
                <a:ea typeface="IBM Plex Sans Light"/>
                <a:cs typeface="IBM Plex Sans Light"/>
                <a:sym typeface="IBM Plex Sans Light"/>
              </a:rPr>
              <a:t>Joining Webex: </a:t>
            </a:r>
            <a:br>
              <a:rPr lang="en-US" sz="5999">
                <a:solidFill>
                  <a:schemeClr val="accent1"/>
                </a:solidFill>
              </a:rPr>
            </a:br>
            <a:br>
              <a:rPr lang="en-US" sz="5999">
                <a:solidFill>
                  <a:srgbClr val="3DDBD9"/>
                </a:solidFill>
                <a:latin typeface="IBM Plex Sans Light"/>
                <a:ea typeface="IBM Plex Sans Light"/>
                <a:cs typeface="IBM Plex Sans Light"/>
                <a:sym typeface="IBM Plex Sans Light"/>
              </a:rPr>
            </a:br>
            <a:endParaRPr sz="1600">
              <a:solidFill>
                <a:schemeClr val="accent1"/>
              </a:solidFill>
              <a:latin typeface="IBM Plex Sans Light"/>
              <a:ea typeface="IBM Plex Sans Light"/>
              <a:cs typeface="IBM Plex Sans Light"/>
              <a:sym typeface="IBM Plex Sans Light"/>
            </a:endParaRPr>
          </a:p>
        </p:txBody>
      </p:sp>
      <p:sp>
        <p:nvSpPr>
          <p:cNvPr id="3384" name="Google Shape;3384;p20"/>
          <p:cNvSpPr txBox="1"/>
          <p:nvPr>
            <p:ph idx="12" type="sldNum"/>
          </p:nvPr>
        </p:nvSpPr>
        <p:spPr>
          <a:xfrm>
            <a:off x="23689159" y="13061046"/>
            <a:ext cx="121828" cy="123111"/>
          </a:xfrm>
          <a:prstGeom prst="rect">
            <a:avLst/>
          </a:prstGeom>
          <a:noFill/>
          <a:ln>
            <a:noFill/>
          </a:ln>
        </p:spPr>
        <p:txBody>
          <a:bodyPr anchorCtr="0" anchor="b" bIns="0" lIns="0" spcFirstLastPara="1" rIns="0" wrap="square" tIns="0">
            <a:spAutoFit/>
          </a:bodyPr>
          <a:lstStyle/>
          <a:p>
            <a:pPr indent="0" lvl="0" marL="0" rtl="0" algn="r">
              <a:spcBef>
                <a:spcPts val="0"/>
              </a:spcBef>
              <a:spcAft>
                <a:spcPts val="0"/>
              </a:spcAft>
              <a:buNone/>
            </a:pPr>
            <a:fld id="{00000000-1234-1234-1234-123412341234}" type="slidenum">
              <a:rPr lang="en-US">
                <a:solidFill>
                  <a:srgbClr val="000000"/>
                </a:solidFill>
              </a:rPr>
              <a:t>‹#›</a:t>
            </a:fld>
            <a:endParaRPr>
              <a:solidFill>
                <a:srgbClr val="000000"/>
              </a:solidFill>
            </a:endParaRPr>
          </a:p>
        </p:txBody>
      </p:sp>
      <p:sp>
        <p:nvSpPr>
          <p:cNvPr id="3385" name="Google Shape;3385;p20"/>
          <p:cNvSpPr txBox="1"/>
          <p:nvPr/>
        </p:nvSpPr>
        <p:spPr>
          <a:xfrm>
            <a:off x="3902838" y="1530021"/>
            <a:ext cx="2924978" cy="440120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400">
              <a:solidFill>
                <a:srgbClr val="0F62FE"/>
              </a:solidFill>
              <a:latin typeface="IBM Plex Sans"/>
              <a:ea typeface="IBM Plex Sans"/>
              <a:cs typeface="IBM Plex Sans"/>
              <a:sym typeface="IBM Plex Sans"/>
            </a:endParaRPr>
          </a:p>
          <a:p>
            <a:pPr indent="0" lvl="0" marL="0" marR="0" rtl="0" algn="l">
              <a:spcBef>
                <a:spcPts val="0"/>
              </a:spcBef>
              <a:spcAft>
                <a:spcPts val="0"/>
              </a:spcAft>
              <a:buNone/>
            </a:pPr>
            <a:r>
              <a:rPr lang="en-US" sz="1800">
                <a:solidFill>
                  <a:srgbClr val="000000"/>
                </a:solidFill>
                <a:latin typeface="IBM Plex Sans Light"/>
                <a:ea typeface="IBM Plex Sans Light"/>
                <a:cs typeface="IBM Plex Sans Light"/>
                <a:sym typeface="IBM Plex Sans Light"/>
              </a:rPr>
              <a:t>Find a </a:t>
            </a:r>
            <a:r>
              <a:rPr b="1" lang="en-US" sz="1800">
                <a:solidFill>
                  <a:srgbClr val="000000"/>
                </a:solidFill>
                <a:latin typeface="IBM Plex Sans Light"/>
                <a:ea typeface="IBM Plex Sans Light"/>
                <a:cs typeface="IBM Plex Sans Light"/>
                <a:sym typeface="IBM Plex Sans Light"/>
              </a:rPr>
              <a:t>well lit, quiet space </a:t>
            </a:r>
            <a:r>
              <a:rPr lang="en-US" sz="1800">
                <a:solidFill>
                  <a:srgbClr val="000000"/>
                </a:solidFill>
                <a:latin typeface="IBM Plex Sans Light"/>
                <a:ea typeface="IBM Plex Sans Light"/>
                <a:cs typeface="IBM Plex Sans Light"/>
                <a:sym typeface="IBM Plex Sans Light"/>
              </a:rPr>
              <a:t>with limited background activity and/or distractions</a:t>
            </a:r>
            <a:endParaRPr/>
          </a:p>
          <a:p>
            <a:pPr indent="0" lvl="0" marL="0" marR="0" rtl="0" algn="l">
              <a:spcBef>
                <a:spcPts val="0"/>
              </a:spcBef>
              <a:spcAft>
                <a:spcPts val="0"/>
              </a:spcAft>
              <a:buNone/>
            </a:pPr>
            <a:r>
              <a:t/>
            </a:r>
            <a:endParaRPr sz="1800">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rPr lang="en-US" sz="1800">
                <a:solidFill>
                  <a:srgbClr val="000000"/>
                </a:solidFill>
                <a:latin typeface="IBM Plex Sans Light"/>
                <a:ea typeface="IBM Plex Sans Light"/>
                <a:cs typeface="IBM Plex Sans Light"/>
                <a:sym typeface="IBM Plex Sans Light"/>
              </a:rPr>
              <a:t>Join the virtual platform using the Webex link provided in the calendar invitation</a:t>
            </a:r>
            <a:endParaRPr/>
          </a:p>
          <a:p>
            <a:pPr indent="-171393" lvl="0" marL="285693" marR="0" rtl="0" algn="l">
              <a:spcBef>
                <a:spcPts val="0"/>
              </a:spcBef>
              <a:spcAft>
                <a:spcPts val="0"/>
              </a:spcAft>
              <a:buClr>
                <a:schemeClr val="lt1"/>
              </a:buClr>
              <a:buSzPts val="1800"/>
              <a:buFont typeface="Arial"/>
              <a:buNone/>
            </a:pPr>
            <a:r>
              <a:t/>
            </a:r>
            <a:endParaRPr sz="1800">
              <a:solidFill>
                <a:srgbClr val="000000"/>
              </a:solidFill>
              <a:latin typeface="IBM Plex Sans"/>
              <a:ea typeface="IBM Plex Sans"/>
              <a:cs typeface="IBM Plex Sans"/>
              <a:sym typeface="IBM Plex Sans"/>
            </a:endParaRPr>
          </a:p>
          <a:p>
            <a:pPr indent="-171393" lvl="0" marL="285693" marR="0" rtl="0" algn="l">
              <a:spcBef>
                <a:spcPts val="0"/>
              </a:spcBef>
              <a:spcAft>
                <a:spcPts val="0"/>
              </a:spcAft>
              <a:buClr>
                <a:schemeClr val="lt1"/>
              </a:buClr>
              <a:buSzPts val="1800"/>
              <a:buFont typeface="Arial"/>
              <a:buNone/>
            </a:pPr>
            <a:r>
              <a:t/>
            </a:r>
            <a:endParaRPr sz="1800">
              <a:solidFill>
                <a:srgbClr val="000000"/>
              </a:solidFill>
              <a:latin typeface="IBM Plex Sans"/>
              <a:ea typeface="IBM Plex Sans"/>
              <a:cs typeface="IBM Plex Sans"/>
              <a:sym typeface="IBM Plex Sans"/>
            </a:endParaRPr>
          </a:p>
          <a:p>
            <a:pPr indent="-171393" lvl="0" marL="285693" marR="0" rtl="0" algn="l">
              <a:spcBef>
                <a:spcPts val="0"/>
              </a:spcBef>
              <a:spcAft>
                <a:spcPts val="0"/>
              </a:spcAft>
              <a:buClr>
                <a:schemeClr val="lt1"/>
              </a:buClr>
              <a:buSzPts val="1800"/>
              <a:buFont typeface="Arial"/>
              <a:buNone/>
            </a:pPr>
            <a:r>
              <a:t/>
            </a:r>
            <a:endParaRPr sz="1800">
              <a:solidFill>
                <a:srgbClr val="000000"/>
              </a:solidFill>
              <a:latin typeface="IBM Plex Sans"/>
              <a:ea typeface="IBM Plex Sans"/>
              <a:cs typeface="IBM Plex Sans"/>
              <a:sym typeface="IBM Plex Sans"/>
            </a:endParaRPr>
          </a:p>
          <a:p>
            <a:pPr indent="0" lvl="0" marL="0" marR="0" rtl="0" algn="l">
              <a:spcBef>
                <a:spcPts val="0"/>
              </a:spcBef>
              <a:spcAft>
                <a:spcPts val="0"/>
              </a:spcAft>
              <a:buNone/>
            </a:pPr>
            <a:r>
              <a:t/>
            </a:r>
            <a:endParaRPr sz="1800">
              <a:solidFill>
                <a:srgbClr val="000000"/>
              </a:solidFill>
              <a:latin typeface="IBM Plex Sans"/>
              <a:ea typeface="IBM Plex Sans"/>
              <a:cs typeface="IBM Plex Sans"/>
              <a:sym typeface="IBM Plex Sans"/>
            </a:endParaRPr>
          </a:p>
          <a:p>
            <a:pPr indent="-171393" lvl="0" marL="285693" marR="0" rtl="0" algn="l">
              <a:spcBef>
                <a:spcPts val="0"/>
              </a:spcBef>
              <a:spcAft>
                <a:spcPts val="0"/>
              </a:spcAft>
              <a:buClr>
                <a:schemeClr val="lt1"/>
              </a:buClr>
              <a:buSzPts val="1800"/>
              <a:buFont typeface="Arial"/>
              <a:buNone/>
            </a:pPr>
            <a:r>
              <a:t/>
            </a:r>
            <a:endParaRPr sz="1800">
              <a:solidFill>
                <a:srgbClr val="000000"/>
              </a:solidFill>
              <a:latin typeface="IBM Plex Sans"/>
              <a:ea typeface="IBM Plex Sans"/>
              <a:cs typeface="IBM Plex Sans"/>
              <a:sym typeface="IBM Plex Sans"/>
            </a:endParaRPr>
          </a:p>
          <a:p>
            <a:pPr indent="-171393" lvl="0" marL="285693" marR="0" rtl="0" algn="l">
              <a:spcBef>
                <a:spcPts val="0"/>
              </a:spcBef>
              <a:spcAft>
                <a:spcPts val="0"/>
              </a:spcAft>
              <a:buClr>
                <a:schemeClr val="lt1"/>
              </a:buClr>
              <a:buSzPts val="1800"/>
              <a:buFont typeface="Arial"/>
              <a:buNone/>
            </a:pPr>
            <a:r>
              <a:t/>
            </a:r>
            <a:endParaRPr sz="1800">
              <a:solidFill>
                <a:srgbClr val="0F62FE"/>
              </a:solidFill>
              <a:latin typeface="IBM Plex Sans"/>
              <a:ea typeface="IBM Plex Sans"/>
              <a:cs typeface="IBM Plex Sans"/>
              <a:sym typeface="IBM Plex Sans"/>
            </a:endParaRPr>
          </a:p>
          <a:p>
            <a:pPr indent="0" lvl="0" marL="0" marR="0" rtl="0" algn="l">
              <a:spcBef>
                <a:spcPts val="0"/>
              </a:spcBef>
              <a:spcAft>
                <a:spcPts val="0"/>
              </a:spcAft>
              <a:buNone/>
            </a:pPr>
            <a:r>
              <a:t/>
            </a:r>
            <a:endParaRPr sz="1400">
              <a:solidFill>
                <a:srgbClr val="000000"/>
              </a:solidFill>
              <a:latin typeface="IBM Plex Sans"/>
              <a:ea typeface="IBM Plex Sans"/>
              <a:cs typeface="IBM Plex Sans"/>
              <a:sym typeface="IBM Plex Sans"/>
            </a:endParaRPr>
          </a:p>
        </p:txBody>
      </p:sp>
      <p:pic>
        <p:nvPicPr>
          <p:cNvPr id="3386" name="Google Shape;3386;p20"/>
          <p:cNvPicPr preferRelativeResize="0"/>
          <p:nvPr/>
        </p:nvPicPr>
        <p:blipFill rotWithShape="1">
          <a:blip r:embed="rId3">
            <a:alphaModFix/>
          </a:blip>
          <a:srcRect b="0" l="0" r="0" t="0"/>
          <a:stretch/>
        </p:blipFill>
        <p:spPr>
          <a:xfrm>
            <a:off x="5965057" y="5717716"/>
            <a:ext cx="1011703" cy="1011703"/>
          </a:xfrm>
          <a:prstGeom prst="rect">
            <a:avLst/>
          </a:prstGeom>
          <a:noFill/>
          <a:ln>
            <a:noFill/>
          </a:ln>
        </p:spPr>
      </p:pic>
      <p:pic>
        <p:nvPicPr>
          <p:cNvPr id="3387" name="Google Shape;3387;p20"/>
          <p:cNvPicPr preferRelativeResize="0"/>
          <p:nvPr/>
        </p:nvPicPr>
        <p:blipFill rotWithShape="1">
          <a:blip r:embed="rId4">
            <a:alphaModFix/>
          </a:blip>
          <a:srcRect b="1606" l="0" r="47715" t="3718"/>
          <a:stretch/>
        </p:blipFill>
        <p:spPr>
          <a:xfrm>
            <a:off x="359159" y="1797334"/>
            <a:ext cx="3011808" cy="4547550"/>
          </a:xfrm>
          <a:prstGeom prst="rect">
            <a:avLst/>
          </a:prstGeom>
          <a:noFill/>
          <a:ln cap="flat" cmpd="sng" w="44450">
            <a:solidFill>
              <a:schemeClr val="accent1"/>
            </a:solidFill>
            <a:prstDash val="solid"/>
            <a:round/>
            <a:headEnd len="sm" w="sm" type="none"/>
            <a:tailEnd len="sm" w="sm" type="none"/>
          </a:ln>
        </p:spPr>
      </p:pic>
      <p:pic>
        <p:nvPicPr>
          <p:cNvPr id="3388" name="Google Shape;3388;p20"/>
          <p:cNvPicPr preferRelativeResize="0"/>
          <p:nvPr/>
        </p:nvPicPr>
        <p:blipFill rotWithShape="1">
          <a:blip r:embed="rId5">
            <a:alphaModFix/>
          </a:blip>
          <a:srcRect b="0" l="34410" r="0" t="0"/>
          <a:stretch/>
        </p:blipFill>
        <p:spPr>
          <a:xfrm>
            <a:off x="9675055" y="1797335"/>
            <a:ext cx="2211303" cy="3457125"/>
          </a:xfrm>
          <a:prstGeom prst="rect">
            <a:avLst/>
          </a:prstGeom>
          <a:noFill/>
          <a:ln cap="flat" cmpd="sng" w="44450">
            <a:solidFill>
              <a:schemeClr val="accent1"/>
            </a:solidFill>
            <a:prstDash val="solid"/>
            <a:round/>
            <a:headEnd len="sm" w="sm" type="none"/>
            <a:tailEnd len="sm" w="sm" type="none"/>
          </a:ln>
        </p:spPr>
      </p:pic>
      <p:sp>
        <p:nvSpPr>
          <p:cNvPr id="3389" name="Google Shape;3389;p20"/>
          <p:cNvSpPr txBox="1"/>
          <p:nvPr/>
        </p:nvSpPr>
        <p:spPr>
          <a:xfrm>
            <a:off x="7042251" y="1738522"/>
            <a:ext cx="2367956" cy="141577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000000"/>
                </a:solidFill>
                <a:latin typeface="IBM Plex Sans Light"/>
                <a:ea typeface="IBM Plex Sans Light"/>
                <a:cs typeface="IBM Plex Sans Light"/>
                <a:sym typeface="IBM Plex Sans Light"/>
              </a:rPr>
              <a:t>Turn your camera </a:t>
            </a:r>
            <a:r>
              <a:rPr b="1" lang="en-US" sz="1800">
                <a:solidFill>
                  <a:srgbClr val="0F62FE"/>
                </a:solidFill>
                <a:latin typeface="IBM Plex Sans Light"/>
                <a:ea typeface="IBM Plex Sans Light"/>
                <a:cs typeface="IBM Plex Sans Light"/>
                <a:sym typeface="IBM Plex Sans Light"/>
              </a:rPr>
              <a:t>ON</a:t>
            </a:r>
            <a:endParaRPr/>
          </a:p>
          <a:p>
            <a:pPr indent="0" lvl="0" marL="0" marR="0" rtl="0" algn="l">
              <a:spcBef>
                <a:spcPts val="0"/>
              </a:spcBef>
              <a:spcAft>
                <a:spcPts val="0"/>
              </a:spcAft>
              <a:buNone/>
            </a:pPr>
            <a:r>
              <a:t/>
            </a:r>
            <a:endParaRPr b="1" sz="1800">
              <a:solidFill>
                <a:srgbClr val="0F62FE"/>
              </a:solidFill>
              <a:latin typeface="IBM Plex Sans Light"/>
              <a:ea typeface="IBM Plex Sans Light"/>
              <a:cs typeface="IBM Plex Sans Light"/>
              <a:sym typeface="IBM Plex Sans Light"/>
            </a:endParaRPr>
          </a:p>
          <a:p>
            <a:pPr indent="0" lvl="0" marL="0" marR="0" rtl="0" algn="l">
              <a:spcBef>
                <a:spcPts val="0"/>
              </a:spcBef>
              <a:spcAft>
                <a:spcPts val="0"/>
              </a:spcAft>
              <a:buNone/>
            </a:pPr>
            <a:r>
              <a:rPr lang="en-US" sz="1800">
                <a:solidFill>
                  <a:srgbClr val="000000"/>
                </a:solidFill>
                <a:latin typeface="IBM Plex Sans Light"/>
                <a:ea typeface="IBM Plex Sans Light"/>
                <a:cs typeface="IBM Plex Sans Light"/>
                <a:sym typeface="IBM Plex Sans Light"/>
              </a:rPr>
              <a:t>Be sure to </a:t>
            </a:r>
            <a:r>
              <a:rPr b="1" lang="en-US" sz="1800">
                <a:solidFill>
                  <a:srgbClr val="0F62FE"/>
                </a:solidFill>
                <a:latin typeface="IBM Plex Sans Light"/>
                <a:ea typeface="IBM Plex Sans Light"/>
                <a:cs typeface="IBM Plex Sans Light"/>
                <a:sym typeface="IBM Plex Sans Light"/>
              </a:rPr>
              <a:t>MUTE</a:t>
            </a:r>
            <a:endParaRPr/>
          </a:p>
          <a:p>
            <a:pPr indent="0" lvl="0" marL="0" marR="0" rtl="0" algn="l">
              <a:spcBef>
                <a:spcPts val="0"/>
              </a:spcBef>
              <a:spcAft>
                <a:spcPts val="0"/>
              </a:spcAft>
              <a:buNone/>
            </a:pPr>
            <a:r>
              <a:rPr lang="en-US" sz="1800">
                <a:solidFill>
                  <a:srgbClr val="000000"/>
                </a:solidFill>
                <a:latin typeface="IBM Plex Sans Light"/>
                <a:ea typeface="IBM Plex Sans Light"/>
                <a:cs typeface="IBM Plex Sans Light"/>
                <a:sym typeface="IBM Plex Sans Light"/>
              </a:rPr>
              <a:t>your microphone </a:t>
            </a:r>
            <a:endParaRPr/>
          </a:p>
          <a:p>
            <a:pPr indent="0" lvl="0" marL="0" marR="0" rtl="0" algn="l">
              <a:spcBef>
                <a:spcPts val="0"/>
              </a:spcBef>
              <a:spcAft>
                <a:spcPts val="0"/>
              </a:spcAft>
              <a:buNone/>
            </a:pPr>
            <a:r>
              <a:t/>
            </a:r>
            <a:endParaRPr sz="1400">
              <a:solidFill>
                <a:srgbClr val="000000"/>
              </a:solidFill>
              <a:latin typeface="IBM Plex Sans"/>
              <a:ea typeface="IBM Plex Sans"/>
              <a:cs typeface="IBM Plex Sans"/>
              <a:sym typeface="IBM Plex Sans"/>
            </a:endParaRPr>
          </a:p>
        </p:txBody>
      </p:sp>
      <p:sp>
        <p:nvSpPr>
          <p:cNvPr id="3390" name="Google Shape;3390;p20"/>
          <p:cNvSpPr txBox="1"/>
          <p:nvPr/>
        </p:nvSpPr>
        <p:spPr>
          <a:xfrm>
            <a:off x="3949718" y="4728523"/>
            <a:ext cx="5577414"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000000"/>
                </a:solidFill>
                <a:latin typeface="IBM Plex Sans Light"/>
                <a:ea typeface="IBM Plex Sans Light"/>
                <a:cs typeface="IBM Plex Sans Light"/>
                <a:sym typeface="IBM Plex Sans Light"/>
              </a:rPr>
              <a:t>A </a:t>
            </a:r>
            <a:r>
              <a:rPr i="1" lang="en-US" sz="1800">
                <a:solidFill>
                  <a:srgbClr val="000000"/>
                </a:solidFill>
                <a:latin typeface="IBM Plex Sans Light"/>
                <a:ea typeface="IBM Plex Sans Light"/>
                <a:cs typeface="IBM Plex Sans Light"/>
                <a:sym typeface="IBM Plex Sans Light"/>
              </a:rPr>
              <a:t>“How to join a Webex Video meeting” </a:t>
            </a:r>
            <a:r>
              <a:rPr lang="en-US" sz="1800">
                <a:solidFill>
                  <a:srgbClr val="000000"/>
                </a:solidFill>
                <a:latin typeface="IBM Plex Sans Light"/>
                <a:ea typeface="IBM Plex Sans Light"/>
                <a:cs typeface="IBM Plex Sans Light"/>
                <a:sym typeface="IBM Plex Sans Light"/>
              </a:rPr>
              <a:t>instructional video is available using this link  </a:t>
            </a:r>
            <a:r>
              <a:rPr b="1" lang="en-US" sz="1800">
                <a:solidFill>
                  <a:srgbClr val="000000"/>
                </a:solidFill>
                <a:latin typeface="IBM Plex Sans Light"/>
                <a:ea typeface="IBM Plex Sans Light"/>
                <a:cs typeface="IBM Plex Sans Light"/>
                <a:sym typeface="IBM Plex Sans Light"/>
              </a:rPr>
              <a:t>https://ibm.biz/join_webex </a:t>
            </a:r>
            <a:r>
              <a:rPr lang="en-US" sz="1800">
                <a:solidFill>
                  <a:srgbClr val="000000"/>
                </a:solidFill>
                <a:latin typeface="IBM Plex Sans Light"/>
                <a:ea typeface="IBM Plex Sans Light"/>
                <a:cs typeface="IBM Plex Sans Light"/>
                <a:sym typeface="IBM Plex Sans Light"/>
              </a:rPr>
              <a:t>or QR code</a:t>
            </a:r>
            <a:endParaRPr/>
          </a:p>
        </p:txBody>
      </p:sp>
      <p:cxnSp>
        <p:nvCxnSpPr>
          <p:cNvPr id="3391" name="Google Shape;3391;p20"/>
          <p:cNvCxnSpPr/>
          <p:nvPr/>
        </p:nvCxnSpPr>
        <p:spPr>
          <a:xfrm rot="10800000">
            <a:off x="9970898" y="5167392"/>
            <a:ext cx="77576" cy="768378"/>
          </a:xfrm>
          <a:prstGeom prst="straightConnector1">
            <a:avLst/>
          </a:prstGeom>
          <a:noFill/>
          <a:ln cap="flat" cmpd="sng" w="66675">
            <a:solidFill>
              <a:schemeClr val="accent3"/>
            </a:solidFill>
            <a:prstDash val="solid"/>
            <a:round/>
            <a:headEnd len="sm" w="sm" type="none"/>
            <a:tailEnd len="med" w="med" type="triangle"/>
          </a:ln>
        </p:spPr>
      </p:cxnSp>
      <p:cxnSp>
        <p:nvCxnSpPr>
          <p:cNvPr id="3392" name="Google Shape;3392;p20"/>
          <p:cNvCxnSpPr/>
          <p:nvPr/>
        </p:nvCxnSpPr>
        <p:spPr>
          <a:xfrm flipH="1" rot="10800000">
            <a:off x="10218653" y="5167392"/>
            <a:ext cx="127434" cy="768378"/>
          </a:xfrm>
          <a:prstGeom prst="straightConnector1">
            <a:avLst/>
          </a:prstGeom>
          <a:noFill/>
          <a:ln cap="flat" cmpd="sng" w="66675">
            <a:solidFill>
              <a:schemeClr val="accent3"/>
            </a:solidFill>
            <a:prstDash val="solid"/>
            <a:round/>
            <a:headEnd len="sm" w="sm" type="none"/>
            <a:tailEnd len="med" w="med" type="triangle"/>
          </a:ln>
        </p:spPr>
      </p:cxnSp>
      <p:sp>
        <p:nvSpPr>
          <p:cNvPr id="3393" name="Google Shape;3393;p20"/>
          <p:cNvSpPr txBox="1"/>
          <p:nvPr/>
        </p:nvSpPr>
        <p:spPr>
          <a:xfrm>
            <a:off x="9570849" y="5948378"/>
            <a:ext cx="1400523" cy="738664"/>
          </a:xfrm>
          <a:prstGeom prst="rect">
            <a:avLst/>
          </a:prstGeom>
          <a:noFill/>
          <a:ln cap="flat" cmpd="sng" w="9525">
            <a:solidFill>
              <a:schemeClr val="accent3"/>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00">
                <a:solidFill>
                  <a:srgbClr val="000000"/>
                </a:solidFill>
                <a:latin typeface="IBM Plex Sans Light"/>
                <a:ea typeface="IBM Plex Sans Light"/>
                <a:cs typeface="IBM Plex Sans Light"/>
                <a:sym typeface="IBM Plex Sans Light"/>
              </a:rPr>
              <a:t>microphone and camera controls</a:t>
            </a:r>
            <a:endParaRPr/>
          </a:p>
        </p:txBody>
      </p:sp>
      <p:cxnSp>
        <p:nvCxnSpPr>
          <p:cNvPr id="3394" name="Google Shape;3394;p20"/>
          <p:cNvCxnSpPr/>
          <p:nvPr/>
        </p:nvCxnSpPr>
        <p:spPr>
          <a:xfrm flipH="1">
            <a:off x="1932198" y="4511523"/>
            <a:ext cx="1146208" cy="434000"/>
          </a:xfrm>
          <a:prstGeom prst="straightConnector1">
            <a:avLst/>
          </a:prstGeom>
          <a:noFill/>
          <a:ln cap="flat" cmpd="sng" w="66675">
            <a:solidFill>
              <a:schemeClr val="accent3"/>
            </a:solidFill>
            <a:prstDash val="solid"/>
            <a:round/>
            <a:headEnd len="sm" w="sm" type="none"/>
            <a:tailEnd len="med" w="med" type="triangle"/>
          </a:ln>
        </p:spPr>
      </p:cxnSp>
      <p:sp>
        <p:nvSpPr>
          <p:cNvPr id="3395" name="Google Shape;3395;p20"/>
          <p:cNvSpPr txBox="1"/>
          <p:nvPr/>
        </p:nvSpPr>
        <p:spPr>
          <a:xfrm>
            <a:off x="284125" y="6401731"/>
            <a:ext cx="2477765" cy="190475"/>
          </a:xfrm>
          <a:prstGeom prst="rect">
            <a:avLst/>
          </a:prstGeom>
          <a:noFill/>
          <a:ln>
            <a:noFill/>
          </a:ln>
        </p:spPr>
        <p:txBody>
          <a:bodyPr anchorCtr="0" anchor="t" bIns="0" lIns="0" spcFirstLastPara="1" rIns="0" wrap="square" tIns="0">
            <a:noAutofit/>
          </a:bodyPr>
          <a:lstStyle/>
          <a:p>
            <a:pPr indent="0" lvl="0" marL="0" marR="0" rtl="0" algn="l">
              <a:lnSpc>
                <a:spcPct val="110000"/>
              </a:lnSpc>
              <a:spcBef>
                <a:spcPts val="0"/>
              </a:spcBef>
              <a:spcAft>
                <a:spcPts val="0"/>
              </a:spcAft>
              <a:buClr>
                <a:srgbClr val="000000"/>
              </a:buClr>
              <a:buSzPts val="800"/>
              <a:buFont typeface="IBM Plex Sans Light"/>
              <a:buNone/>
            </a:pPr>
            <a:r>
              <a:rPr b="0" i="0" lang="en-US" sz="800" u="none" cap="none" strike="noStrike">
                <a:solidFill>
                  <a:srgbClr val="000000"/>
                </a:solidFill>
                <a:latin typeface="IBM Plex Sans Light"/>
                <a:ea typeface="IBM Plex Sans Light"/>
                <a:cs typeface="IBM Plex Sans Light"/>
                <a:sym typeface="IBM Plex Sans Light"/>
              </a:rPr>
              <a:t>IBM Accelerate 2024</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9" name="Shape 3399"/>
        <p:cNvGrpSpPr/>
        <p:nvPr/>
      </p:nvGrpSpPr>
      <p:grpSpPr>
        <a:xfrm>
          <a:off x="0" y="0"/>
          <a:ext cx="0" cy="0"/>
          <a:chOff x="0" y="0"/>
          <a:chExt cx="0" cy="0"/>
        </a:xfrm>
      </p:grpSpPr>
      <p:sp>
        <p:nvSpPr>
          <p:cNvPr id="3400" name="Google Shape;3400;p21"/>
          <p:cNvSpPr txBox="1"/>
          <p:nvPr>
            <p:ph type="title"/>
          </p:nvPr>
        </p:nvSpPr>
        <p:spPr>
          <a:xfrm>
            <a:off x="285546" y="235769"/>
            <a:ext cx="11702705" cy="771808"/>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accent1"/>
              </a:buClr>
              <a:buSzPts val="3999"/>
              <a:buFont typeface="IBM Plex Sans Light"/>
              <a:buNone/>
            </a:pPr>
            <a:r>
              <a:rPr lang="en-US" sz="3999">
                <a:solidFill>
                  <a:schemeClr val="accent1"/>
                </a:solidFill>
                <a:latin typeface="IBM Plex Sans Light"/>
                <a:ea typeface="IBM Plex Sans Light"/>
                <a:cs typeface="IBM Plex Sans Light"/>
                <a:sym typeface="IBM Plex Sans Light"/>
              </a:rPr>
              <a:t>Joining a Breakout Session in Webex</a:t>
            </a:r>
            <a:endParaRPr sz="1600">
              <a:solidFill>
                <a:schemeClr val="accent1"/>
              </a:solidFill>
              <a:latin typeface="IBM Plex Sans Light"/>
              <a:ea typeface="IBM Plex Sans Light"/>
              <a:cs typeface="IBM Plex Sans Light"/>
              <a:sym typeface="IBM Plex Sans Light"/>
            </a:endParaRPr>
          </a:p>
        </p:txBody>
      </p:sp>
      <p:sp>
        <p:nvSpPr>
          <p:cNvPr id="3401" name="Google Shape;3401;p21"/>
          <p:cNvSpPr txBox="1"/>
          <p:nvPr>
            <p:ph idx="12" type="sldNum"/>
          </p:nvPr>
        </p:nvSpPr>
        <p:spPr>
          <a:xfrm>
            <a:off x="23689159" y="13061046"/>
            <a:ext cx="121828" cy="123111"/>
          </a:xfrm>
          <a:prstGeom prst="rect">
            <a:avLst/>
          </a:prstGeom>
          <a:noFill/>
          <a:ln>
            <a:noFill/>
          </a:ln>
        </p:spPr>
        <p:txBody>
          <a:bodyPr anchorCtr="0" anchor="b" bIns="0" lIns="0" spcFirstLastPara="1" rIns="0" wrap="square" tIns="0">
            <a:spAutoFit/>
          </a:bodyPr>
          <a:lstStyle/>
          <a:p>
            <a:pPr indent="0" lvl="0" marL="0" rtl="0" algn="r">
              <a:spcBef>
                <a:spcPts val="0"/>
              </a:spcBef>
              <a:spcAft>
                <a:spcPts val="0"/>
              </a:spcAft>
              <a:buNone/>
            </a:pPr>
            <a:fld id="{00000000-1234-1234-1234-123412341234}" type="slidenum">
              <a:rPr lang="en-US">
                <a:solidFill>
                  <a:srgbClr val="000000"/>
                </a:solidFill>
              </a:rPr>
              <a:t>‹#›</a:t>
            </a:fld>
            <a:endParaRPr>
              <a:solidFill>
                <a:srgbClr val="000000"/>
              </a:solidFill>
            </a:endParaRPr>
          </a:p>
        </p:txBody>
      </p:sp>
      <p:sp>
        <p:nvSpPr>
          <p:cNvPr id="3402" name="Google Shape;3402;p21"/>
          <p:cNvSpPr txBox="1"/>
          <p:nvPr/>
        </p:nvSpPr>
        <p:spPr>
          <a:xfrm>
            <a:off x="253999" y="1337415"/>
            <a:ext cx="5274837" cy="464742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rgbClr val="000000"/>
                </a:solidFill>
                <a:latin typeface="IBM Plex Sans Light"/>
                <a:ea typeface="IBM Plex Sans Light"/>
                <a:cs typeface="IBM Plex Sans Light"/>
                <a:sym typeface="IBM Plex Sans Light"/>
              </a:rPr>
              <a:t>To join a breakout session when it starts, click </a:t>
            </a:r>
            <a:r>
              <a:rPr lang="en-US" sz="2400">
                <a:solidFill>
                  <a:srgbClr val="0F62FE"/>
                </a:solidFill>
                <a:latin typeface="IBM Plex Sans Light"/>
                <a:ea typeface="IBM Plex Sans Light"/>
                <a:cs typeface="IBM Plex Sans Light"/>
                <a:sym typeface="IBM Plex Sans Light"/>
              </a:rPr>
              <a:t>“Join now” </a:t>
            </a:r>
            <a:r>
              <a:rPr lang="en-US" sz="2400">
                <a:solidFill>
                  <a:srgbClr val="000000"/>
                </a:solidFill>
                <a:latin typeface="IBM Plex Sans Light"/>
                <a:ea typeface="IBM Plex Sans Light"/>
                <a:cs typeface="IBM Plex Sans Light"/>
                <a:sym typeface="IBM Plex Sans Light"/>
              </a:rPr>
              <a:t>in the message that appears</a:t>
            </a:r>
            <a:endParaRPr/>
          </a:p>
          <a:p>
            <a:pPr indent="-196793" lvl="0" marL="285693" marR="0" rtl="0" algn="l">
              <a:spcBef>
                <a:spcPts val="0"/>
              </a:spcBef>
              <a:spcAft>
                <a:spcPts val="0"/>
              </a:spcAft>
              <a:buClr>
                <a:schemeClr val="lt1"/>
              </a:buClr>
              <a:buSzPts val="1400"/>
              <a:buFont typeface="Arial"/>
              <a:buNone/>
            </a:pPr>
            <a:r>
              <a:t/>
            </a:r>
            <a:endParaRPr sz="1400">
              <a:solidFill>
                <a:srgbClr val="0F62FE"/>
              </a:solidFill>
              <a:latin typeface="IBM Plex Sans"/>
              <a:ea typeface="IBM Plex Sans"/>
              <a:cs typeface="IBM Plex Sans"/>
              <a:sym typeface="IBM Plex Sans"/>
            </a:endParaRPr>
          </a:p>
          <a:p>
            <a:pPr indent="-196793" lvl="0" marL="285693" marR="0" rtl="0" algn="l">
              <a:spcBef>
                <a:spcPts val="0"/>
              </a:spcBef>
              <a:spcAft>
                <a:spcPts val="0"/>
              </a:spcAft>
              <a:buClr>
                <a:schemeClr val="lt1"/>
              </a:buClr>
              <a:buSzPts val="1400"/>
              <a:buFont typeface="Arial"/>
              <a:buNone/>
            </a:pPr>
            <a:r>
              <a:t/>
            </a:r>
            <a:endParaRPr sz="1400">
              <a:solidFill>
                <a:srgbClr val="0F62FE"/>
              </a:solidFill>
              <a:latin typeface="IBM Plex Sans"/>
              <a:ea typeface="IBM Plex Sans"/>
              <a:cs typeface="IBM Plex Sans"/>
              <a:sym typeface="IBM Plex Sans"/>
            </a:endParaRPr>
          </a:p>
          <a:p>
            <a:pPr indent="-196793" lvl="0" marL="285693" marR="0" rtl="0" algn="l">
              <a:spcBef>
                <a:spcPts val="0"/>
              </a:spcBef>
              <a:spcAft>
                <a:spcPts val="0"/>
              </a:spcAft>
              <a:buClr>
                <a:schemeClr val="lt1"/>
              </a:buClr>
              <a:buSzPts val="1400"/>
              <a:buFont typeface="Arial"/>
              <a:buNone/>
            </a:pPr>
            <a:r>
              <a:t/>
            </a:r>
            <a:endParaRPr sz="1400">
              <a:solidFill>
                <a:srgbClr val="0F62FE"/>
              </a:solidFill>
              <a:latin typeface="IBM Plex Sans"/>
              <a:ea typeface="IBM Plex Sans"/>
              <a:cs typeface="IBM Plex Sans"/>
              <a:sym typeface="IBM Plex Sans"/>
            </a:endParaRPr>
          </a:p>
          <a:p>
            <a:pPr indent="0" lvl="0" marL="0" marR="0" rtl="0" algn="l">
              <a:spcBef>
                <a:spcPts val="0"/>
              </a:spcBef>
              <a:spcAft>
                <a:spcPts val="0"/>
              </a:spcAft>
              <a:buNone/>
            </a:pPr>
            <a:r>
              <a:t/>
            </a:r>
            <a:endParaRPr sz="1400">
              <a:solidFill>
                <a:srgbClr val="0F62FE"/>
              </a:solidFill>
              <a:latin typeface="IBM Plex Sans"/>
              <a:ea typeface="IBM Plex Sans"/>
              <a:cs typeface="IBM Plex Sans"/>
              <a:sym typeface="IBM Plex Sans"/>
            </a:endParaRPr>
          </a:p>
          <a:p>
            <a:pPr indent="0" lvl="0" marL="0" marR="0" rtl="0" algn="l">
              <a:spcBef>
                <a:spcPts val="0"/>
              </a:spcBef>
              <a:spcAft>
                <a:spcPts val="0"/>
              </a:spcAft>
              <a:buNone/>
            </a:pPr>
            <a:r>
              <a:t/>
            </a:r>
            <a:endParaRPr sz="1400">
              <a:solidFill>
                <a:srgbClr val="0F62FE"/>
              </a:solidFill>
              <a:latin typeface="IBM Plex Sans"/>
              <a:ea typeface="IBM Plex Sans"/>
              <a:cs typeface="IBM Plex Sans"/>
              <a:sym typeface="IBM Plex Sans"/>
            </a:endParaRPr>
          </a:p>
          <a:p>
            <a:pPr indent="0" lvl="0" marL="0" marR="0" rtl="0" algn="l">
              <a:spcBef>
                <a:spcPts val="0"/>
              </a:spcBef>
              <a:spcAft>
                <a:spcPts val="0"/>
              </a:spcAft>
              <a:buNone/>
            </a:pPr>
            <a:r>
              <a:t/>
            </a:r>
            <a:endParaRPr sz="1400">
              <a:solidFill>
                <a:srgbClr val="0F62FE"/>
              </a:solidFill>
              <a:latin typeface="IBM Plex Sans"/>
              <a:ea typeface="IBM Plex Sans"/>
              <a:cs typeface="IBM Plex Sans"/>
              <a:sym typeface="IBM Plex Sans"/>
            </a:endParaRPr>
          </a:p>
          <a:p>
            <a:pPr indent="0" lvl="0" marL="0" marR="0" rtl="0" algn="l">
              <a:spcBef>
                <a:spcPts val="0"/>
              </a:spcBef>
              <a:spcAft>
                <a:spcPts val="0"/>
              </a:spcAft>
              <a:buNone/>
            </a:pPr>
            <a:r>
              <a:t/>
            </a:r>
            <a:endParaRPr sz="1400">
              <a:solidFill>
                <a:srgbClr val="0F62FE"/>
              </a:solidFill>
              <a:latin typeface="IBM Plex Sans"/>
              <a:ea typeface="IBM Plex Sans"/>
              <a:cs typeface="IBM Plex Sans"/>
              <a:sym typeface="IBM Plex Sans"/>
            </a:endParaRPr>
          </a:p>
          <a:p>
            <a:pPr indent="0" lvl="0" marL="0" marR="0" rtl="0" algn="l">
              <a:spcBef>
                <a:spcPts val="0"/>
              </a:spcBef>
              <a:spcAft>
                <a:spcPts val="0"/>
              </a:spcAft>
              <a:buNone/>
            </a:pPr>
            <a:r>
              <a:t/>
            </a:r>
            <a:endParaRPr sz="1400">
              <a:solidFill>
                <a:srgbClr val="0F62FE"/>
              </a:solidFill>
              <a:latin typeface="IBM Plex Sans"/>
              <a:ea typeface="IBM Plex Sans"/>
              <a:cs typeface="IBM Plex Sans"/>
              <a:sym typeface="IBM Plex Sans"/>
            </a:endParaRPr>
          </a:p>
          <a:p>
            <a:pPr indent="0" lvl="0" marL="0" marR="0" rtl="0" algn="l">
              <a:spcBef>
                <a:spcPts val="0"/>
              </a:spcBef>
              <a:spcAft>
                <a:spcPts val="0"/>
              </a:spcAft>
              <a:buNone/>
            </a:pPr>
            <a:r>
              <a:t/>
            </a:r>
            <a:endParaRPr sz="1400">
              <a:solidFill>
                <a:srgbClr val="0F62FE"/>
              </a:solidFill>
              <a:latin typeface="IBM Plex Sans"/>
              <a:ea typeface="IBM Plex Sans"/>
              <a:cs typeface="IBM Plex Sans"/>
              <a:sym typeface="IBM Plex Sans"/>
            </a:endParaRPr>
          </a:p>
          <a:p>
            <a:pPr indent="0" lvl="0" marL="0" marR="0" rtl="0" algn="l">
              <a:spcBef>
                <a:spcPts val="0"/>
              </a:spcBef>
              <a:spcAft>
                <a:spcPts val="0"/>
              </a:spcAft>
              <a:buNone/>
            </a:pPr>
            <a:r>
              <a:t/>
            </a:r>
            <a:endParaRPr sz="1400">
              <a:solidFill>
                <a:srgbClr val="0F62FE"/>
              </a:solidFill>
              <a:latin typeface="IBM Plex Sans"/>
              <a:ea typeface="IBM Plex Sans"/>
              <a:cs typeface="IBM Plex Sans"/>
              <a:sym typeface="IBM Plex Sans"/>
            </a:endParaRPr>
          </a:p>
          <a:p>
            <a:pPr indent="-196793" lvl="0" marL="285693" marR="0" rtl="0" algn="l">
              <a:spcBef>
                <a:spcPts val="0"/>
              </a:spcBef>
              <a:spcAft>
                <a:spcPts val="0"/>
              </a:spcAft>
              <a:buClr>
                <a:schemeClr val="lt1"/>
              </a:buClr>
              <a:buSzPts val="1400"/>
              <a:buFont typeface="Arial"/>
              <a:buNone/>
            </a:pPr>
            <a:r>
              <a:t/>
            </a:r>
            <a:endParaRPr sz="1400">
              <a:solidFill>
                <a:srgbClr val="0F62FE"/>
              </a:solidFill>
              <a:latin typeface="IBM Plex Sans"/>
              <a:ea typeface="IBM Plex Sans"/>
              <a:cs typeface="IBM Plex Sans"/>
              <a:sym typeface="IBM Plex Sans"/>
            </a:endParaRPr>
          </a:p>
          <a:p>
            <a:pPr indent="-196793" lvl="0" marL="285693" marR="0" rtl="0" algn="l">
              <a:spcBef>
                <a:spcPts val="0"/>
              </a:spcBef>
              <a:spcAft>
                <a:spcPts val="0"/>
              </a:spcAft>
              <a:buClr>
                <a:schemeClr val="lt1"/>
              </a:buClr>
              <a:buSzPts val="1400"/>
              <a:buFont typeface="Arial"/>
              <a:buNone/>
            </a:pPr>
            <a:r>
              <a:t/>
            </a:r>
            <a:endParaRPr sz="1400">
              <a:solidFill>
                <a:srgbClr val="0F62FE"/>
              </a:solidFill>
              <a:latin typeface="IBM Plex Sans"/>
              <a:ea typeface="IBM Plex Sans"/>
              <a:cs typeface="IBM Plex Sans"/>
              <a:sym typeface="IBM Plex Sans"/>
            </a:endParaRPr>
          </a:p>
          <a:p>
            <a:pPr indent="-196793" lvl="0" marL="285693" marR="0" rtl="0" algn="l">
              <a:spcBef>
                <a:spcPts val="0"/>
              </a:spcBef>
              <a:spcAft>
                <a:spcPts val="0"/>
              </a:spcAft>
              <a:buClr>
                <a:schemeClr val="lt1"/>
              </a:buClr>
              <a:buSzPts val="1400"/>
              <a:buFont typeface="Arial"/>
              <a:buNone/>
            </a:pPr>
            <a:r>
              <a:t/>
            </a:r>
            <a:endParaRPr sz="1400">
              <a:solidFill>
                <a:srgbClr val="0F62FE"/>
              </a:solidFill>
              <a:latin typeface="IBM Plex Sans"/>
              <a:ea typeface="IBM Plex Sans"/>
              <a:cs typeface="IBM Plex Sans"/>
              <a:sym typeface="IBM Plex Sans"/>
            </a:endParaRPr>
          </a:p>
          <a:p>
            <a:pPr indent="-196793" lvl="0" marL="285693" marR="0" rtl="0" algn="l">
              <a:spcBef>
                <a:spcPts val="0"/>
              </a:spcBef>
              <a:spcAft>
                <a:spcPts val="0"/>
              </a:spcAft>
              <a:buClr>
                <a:schemeClr val="lt1"/>
              </a:buClr>
              <a:buSzPts val="1400"/>
              <a:buFont typeface="Arial"/>
              <a:buNone/>
            </a:pPr>
            <a:r>
              <a:t/>
            </a:r>
            <a:endParaRPr sz="1400">
              <a:solidFill>
                <a:srgbClr val="0F62FE"/>
              </a:solidFill>
              <a:latin typeface="IBM Plex Sans"/>
              <a:ea typeface="IBM Plex Sans"/>
              <a:cs typeface="IBM Plex Sans"/>
              <a:sym typeface="IBM Plex Sans"/>
            </a:endParaRPr>
          </a:p>
          <a:p>
            <a:pPr indent="-196793" lvl="0" marL="285693" marR="0" rtl="0" algn="l">
              <a:spcBef>
                <a:spcPts val="0"/>
              </a:spcBef>
              <a:spcAft>
                <a:spcPts val="0"/>
              </a:spcAft>
              <a:buClr>
                <a:schemeClr val="lt1"/>
              </a:buClr>
              <a:buSzPts val="1400"/>
              <a:buFont typeface="Arial"/>
              <a:buNone/>
            </a:pPr>
            <a:r>
              <a:t/>
            </a:r>
            <a:endParaRPr sz="1400">
              <a:solidFill>
                <a:srgbClr val="0F62FE"/>
              </a:solidFill>
              <a:latin typeface="IBM Plex Sans"/>
              <a:ea typeface="IBM Plex Sans"/>
              <a:cs typeface="IBM Plex Sans"/>
              <a:sym typeface="IBM Plex Sans"/>
            </a:endParaRPr>
          </a:p>
          <a:p>
            <a:pPr indent="0" lvl="0" marL="0" marR="0" rtl="0" algn="l">
              <a:spcBef>
                <a:spcPts val="0"/>
              </a:spcBef>
              <a:spcAft>
                <a:spcPts val="0"/>
              </a:spcAft>
              <a:buNone/>
            </a:pPr>
            <a:r>
              <a:t/>
            </a:r>
            <a:endParaRPr sz="1400">
              <a:solidFill>
                <a:srgbClr val="000000"/>
              </a:solidFill>
              <a:latin typeface="IBM Plex Sans"/>
              <a:ea typeface="IBM Plex Sans"/>
              <a:cs typeface="IBM Plex Sans"/>
              <a:sym typeface="IBM Plex Sans"/>
            </a:endParaRPr>
          </a:p>
        </p:txBody>
      </p:sp>
      <p:pic>
        <p:nvPicPr>
          <p:cNvPr id="3403" name="Google Shape;3403;p21"/>
          <p:cNvPicPr preferRelativeResize="0"/>
          <p:nvPr/>
        </p:nvPicPr>
        <p:blipFill rotWithShape="1">
          <a:blip r:embed="rId3">
            <a:alphaModFix/>
          </a:blip>
          <a:srcRect b="0" l="5815" r="11988" t="9769"/>
          <a:stretch/>
        </p:blipFill>
        <p:spPr>
          <a:xfrm>
            <a:off x="285546" y="2809282"/>
            <a:ext cx="5545218" cy="3420918"/>
          </a:xfrm>
          <a:prstGeom prst="rect">
            <a:avLst/>
          </a:prstGeom>
          <a:noFill/>
          <a:ln>
            <a:noFill/>
          </a:ln>
        </p:spPr>
      </p:pic>
      <p:cxnSp>
        <p:nvCxnSpPr>
          <p:cNvPr id="3404" name="Google Shape;3404;p21"/>
          <p:cNvCxnSpPr/>
          <p:nvPr/>
        </p:nvCxnSpPr>
        <p:spPr>
          <a:xfrm flipH="1" rot="10800000">
            <a:off x="1638998" y="4586158"/>
            <a:ext cx="682752" cy="632597"/>
          </a:xfrm>
          <a:prstGeom prst="straightConnector1">
            <a:avLst/>
          </a:prstGeom>
          <a:noFill/>
          <a:ln cap="flat" cmpd="sng" w="66675">
            <a:solidFill>
              <a:schemeClr val="accent3"/>
            </a:solidFill>
            <a:prstDash val="solid"/>
            <a:round/>
            <a:headEnd len="sm" w="sm" type="none"/>
            <a:tailEnd len="med" w="med" type="triangle"/>
          </a:ln>
        </p:spPr>
      </p:cxnSp>
      <p:pic>
        <p:nvPicPr>
          <p:cNvPr id="3405" name="Google Shape;3405;p21"/>
          <p:cNvPicPr preferRelativeResize="0"/>
          <p:nvPr/>
        </p:nvPicPr>
        <p:blipFill rotWithShape="1">
          <a:blip r:embed="rId4">
            <a:alphaModFix/>
          </a:blip>
          <a:srcRect b="0" l="24660" r="0" t="0"/>
          <a:stretch/>
        </p:blipFill>
        <p:spPr>
          <a:xfrm>
            <a:off x="6470395" y="2803958"/>
            <a:ext cx="5720812" cy="3331970"/>
          </a:xfrm>
          <a:prstGeom prst="rect">
            <a:avLst/>
          </a:prstGeom>
          <a:noFill/>
          <a:ln>
            <a:noFill/>
          </a:ln>
        </p:spPr>
      </p:pic>
      <p:sp>
        <p:nvSpPr>
          <p:cNvPr id="3406" name="Google Shape;3406;p21"/>
          <p:cNvSpPr txBox="1"/>
          <p:nvPr/>
        </p:nvSpPr>
        <p:spPr>
          <a:xfrm>
            <a:off x="6339853" y="1333029"/>
            <a:ext cx="5457407" cy="141577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rgbClr val="000000"/>
                </a:solidFill>
                <a:latin typeface="IBM Plex Sans Light"/>
                <a:ea typeface="IBM Plex Sans Light"/>
                <a:cs typeface="IBM Plex Sans Light"/>
                <a:sym typeface="IBM Plex Sans Light"/>
              </a:rPr>
              <a:t>To join a Breakout Session after it’s in progress, go to the </a:t>
            </a:r>
            <a:r>
              <a:rPr lang="en-US" sz="2400">
                <a:solidFill>
                  <a:srgbClr val="0F62FE"/>
                </a:solidFill>
                <a:latin typeface="IBM Plex Sans Light"/>
                <a:ea typeface="IBM Plex Sans Light"/>
                <a:cs typeface="IBM Plex Sans Light"/>
                <a:sym typeface="IBM Plex Sans Light"/>
              </a:rPr>
              <a:t>“</a:t>
            </a:r>
            <a:r>
              <a:rPr b="1" lang="en-US" sz="2400">
                <a:solidFill>
                  <a:srgbClr val="0F62FE"/>
                </a:solidFill>
                <a:latin typeface="IBM Plex Sans Light"/>
                <a:ea typeface="IBM Plex Sans Light"/>
                <a:cs typeface="IBM Plex Sans Light"/>
                <a:sym typeface="IBM Plex Sans Light"/>
              </a:rPr>
              <a:t>Participants” </a:t>
            </a:r>
            <a:r>
              <a:rPr lang="en-US" sz="2400">
                <a:solidFill>
                  <a:srgbClr val="000000"/>
                </a:solidFill>
                <a:latin typeface="IBM Plex Sans Light"/>
                <a:ea typeface="IBM Plex Sans Light"/>
                <a:cs typeface="IBM Plex Sans Light"/>
                <a:sym typeface="IBM Plex Sans Light"/>
              </a:rPr>
              <a:t>panel and click </a:t>
            </a:r>
            <a:r>
              <a:rPr lang="en-US" sz="2400">
                <a:solidFill>
                  <a:srgbClr val="0F62FE"/>
                </a:solidFill>
                <a:latin typeface="IBM Plex Sans Light"/>
                <a:ea typeface="IBM Plex Sans Light"/>
                <a:cs typeface="IBM Plex Sans Light"/>
                <a:sym typeface="IBM Plex Sans Light"/>
              </a:rPr>
              <a:t>“</a:t>
            </a:r>
            <a:r>
              <a:rPr b="1" lang="en-US" sz="2400">
                <a:solidFill>
                  <a:srgbClr val="0F62FE"/>
                </a:solidFill>
                <a:latin typeface="IBM Plex Sans Light"/>
                <a:ea typeface="IBM Plex Sans Light"/>
                <a:cs typeface="IBM Plex Sans Light"/>
                <a:sym typeface="IBM Plex Sans Light"/>
              </a:rPr>
              <a:t>Join”</a:t>
            </a:r>
            <a:endParaRPr/>
          </a:p>
          <a:p>
            <a:pPr indent="0" lvl="0" marL="0" marR="0" rtl="0" algn="l">
              <a:spcBef>
                <a:spcPts val="0"/>
              </a:spcBef>
              <a:spcAft>
                <a:spcPts val="0"/>
              </a:spcAft>
              <a:buNone/>
            </a:pPr>
            <a:r>
              <a:t/>
            </a:r>
            <a:endParaRPr sz="1400">
              <a:solidFill>
                <a:srgbClr val="000000"/>
              </a:solidFill>
              <a:latin typeface="IBM Plex Sans"/>
              <a:ea typeface="IBM Plex Sans"/>
              <a:cs typeface="IBM Plex Sans"/>
              <a:sym typeface="IBM Plex Sans"/>
            </a:endParaRPr>
          </a:p>
        </p:txBody>
      </p:sp>
      <p:cxnSp>
        <p:nvCxnSpPr>
          <p:cNvPr id="3407" name="Google Shape;3407;p21"/>
          <p:cNvCxnSpPr/>
          <p:nvPr/>
        </p:nvCxnSpPr>
        <p:spPr>
          <a:xfrm flipH="1">
            <a:off x="9458040" y="2327027"/>
            <a:ext cx="577731" cy="452554"/>
          </a:xfrm>
          <a:prstGeom prst="straightConnector1">
            <a:avLst/>
          </a:prstGeom>
          <a:noFill/>
          <a:ln cap="flat" cmpd="sng" w="66675">
            <a:solidFill>
              <a:schemeClr val="accent3"/>
            </a:solidFill>
            <a:prstDash val="solid"/>
            <a:round/>
            <a:headEnd len="sm" w="sm" type="none"/>
            <a:tailEnd len="med" w="med" type="triangle"/>
          </a:ln>
        </p:spPr>
      </p:cxnSp>
      <p:cxnSp>
        <p:nvCxnSpPr>
          <p:cNvPr id="3408" name="Google Shape;3408;p21"/>
          <p:cNvCxnSpPr/>
          <p:nvPr/>
        </p:nvCxnSpPr>
        <p:spPr>
          <a:xfrm flipH="1">
            <a:off x="10402533" y="2725778"/>
            <a:ext cx="477658" cy="422582"/>
          </a:xfrm>
          <a:prstGeom prst="straightConnector1">
            <a:avLst/>
          </a:prstGeom>
          <a:noFill/>
          <a:ln cap="flat" cmpd="sng" w="66675">
            <a:solidFill>
              <a:schemeClr val="accent3"/>
            </a:solidFill>
            <a:prstDash val="solid"/>
            <a:round/>
            <a:headEnd len="sm" w="sm" type="none"/>
            <a:tailEnd len="med" w="med" type="triangle"/>
          </a:ln>
        </p:spPr>
      </p:cxnSp>
      <p:sp>
        <p:nvSpPr>
          <p:cNvPr id="3409" name="Google Shape;3409;p21"/>
          <p:cNvSpPr/>
          <p:nvPr/>
        </p:nvSpPr>
        <p:spPr>
          <a:xfrm>
            <a:off x="2148087" y="4146878"/>
            <a:ext cx="914281" cy="632597"/>
          </a:xfrm>
          <a:prstGeom prst="ellipse">
            <a:avLst/>
          </a:prstGeom>
          <a:noFill/>
          <a:ln cap="flat" cmpd="sng" w="19050">
            <a:solidFill>
              <a:schemeClr val="accent3"/>
            </a:solidFill>
            <a:prstDash val="solid"/>
            <a:round/>
            <a:headEnd len="sm" w="sm" type="none"/>
            <a:tailEnd len="sm" w="sm" type="none"/>
          </a:ln>
        </p:spPr>
        <p:txBody>
          <a:bodyPr anchorCtr="0" anchor="t" bIns="35975" lIns="35975" spcFirstLastPara="1" rIns="35975" wrap="square" tIns="35975">
            <a:noAutofit/>
          </a:bodyPr>
          <a:lstStyle/>
          <a:p>
            <a:pPr indent="0" lvl="0" marL="0" marR="0" rtl="0" algn="l">
              <a:lnSpc>
                <a:spcPct val="90000"/>
              </a:lnSpc>
              <a:spcBef>
                <a:spcPts val="0"/>
              </a:spcBef>
              <a:spcAft>
                <a:spcPts val="0"/>
              </a:spcAft>
              <a:buNone/>
            </a:pPr>
            <a:r>
              <a:t/>
            </a:r>
            <a:endParaRPr sz="1400">
              <a:solidFill>
                <a:srgbClr val="FFFFFF"/>
              </a:solidFill>
              <a:latin typeface="IBM Plex Sans"/>
              <a:ea typeface="IBM Plex Sans"/>
              <a:cs typeface="IBM Plex Sans"/>
              <a:sym typeface="IBM Plex Sans"/>
            </a:endParaRPr>
          </a:p>
        </p:txBody>
      </p:sp>
      <p:sp>
        <p:nvSpPr>
          <p:cNvPr id="3410" name="Google Shape;3410;p21"/>
          <p:cNvSpPr/>
          <p:nvPr/>
        </p:nvSpPr>
        <p:spPr>
          <a:xfrm>
            <a:off x="8754728" y="2787707"/>
            <a:ext cx="914281" cy="360653"/>
          </a:xfrm>
          <a:prstGeom prst="ellipse">
            <a:avLst/>
          </a:prstGeom>
          <a:noFill/>
          <a:ln cap="flat" cmpd="sng" w="19050">
            <a:solidFill>
              <a:schemeClr val="accent3"/>
            </a:solidFill>
            <a:prstDash val="solid"/>
            <a:round/>
            <a:headEnd len="sm" w="sm" type="none"/>
            <a:tailEnd len="sm" w="sm" type="none"/>
          </a:ln>
        </p:spPr>
        <p:txBody>
          <a:bodyPr anchorCtr="0" anchor="t" bIns="35975" lIns="35975" spcFirstLastPara="1" rIns="35975" wrap="square" tIns="35975">
            <a:noAutofit/>
          </a:bodyPr>
          <a:lstStyle/>
          <a:p>
            <a:pPr indent="0" lvl="0" marL="0" marR="0" rtl="0" algn="l">
              <a:lnSpc>
                <a:spcPct val="90000"/>
              </a:lnSpc>
              <a:spcBef>
                <a:spcPts val="0"/>
              </a:spcBef>
              <a:spcAft>
                <a:spcPts val="0"/>
              </a:spcAft>
              <a:buNone/>
            </a:pPr>
            <a:r>
              <a:t/>
            </a:r>
            <a:endParaRPr sz="1400">
              <a:solidFill>
                <a:srgbClr val="FFFFFF"/>
              </a:solidFill>
              <a:latin typeface="IBM Plex Sans"/>
              <a:ea typeface="IBM Plex Sans"/>
              <a:cs typeface="IBM Plex Sans"/>
              <a:sym typeface="IBM Plex Sans"/>
            </a:endParaRPr>
          </a:p>
        </p:txBody>
      </p:sp>
      <p:sp>
        <p:nvSpPr>
          <p:cNvPr id="3411" name="Google Shape;3411;p21"/>
          <p:cNvSpPr/>
          <p:nvPr/>
        </p:nvSpPr>
        <p:spPr>
          <a:xfrm>
            <a:off x="9694959" y="3117546"/>
            <a:ext cx="946403" cy="360653"/>
          </a:xfrm>
          <a:prstGeom prst="ellipse">
            <a:avLst/>
          </a:prstGeom>
          <a:noFill/>
          <a:ln cap="flat" cmpd="sng" w="19050">
            <a:solidFill>
              <a:schemeClr val="accent3"/>
            </a:solidFill>
            <a:prstDash val="solid"/>
            <a:round/>
            <a:headEnd len="sm" w="sm" type="none"/>
            <a:tailEnd len="sm" w="sm" type="none"/>
          </a:ln>
        </p:spPr>
        <p:txBody>
          <a:bodyPr anchorCtr="0" anchor="t" bIns="35975" lIns="35975" spcFirstLastPara="1" rIns="35975" wrap="square" tIns="35975">
            <a:noAutofit/>
          </a:bodyPr>
          <a:lstStyle/>
          <a:p>
            <a:pPr indent="0" lvl="0" marL="0" marR="0" rtl="0" algn="l">
              <a:lnSpc>
                <a:spcPct val="90000"/>
              </a:lnSpc>
              <a:spcBef>
                <a:spcPts val="0"/>
              </a:spcBef>
              <a:spcAft>
                <a:spcPts val="0"/>
              </a:spcAft>
              <a:buNone/>
            </a:pPr>
            <a:r>
              <a:t/>
            </a:r>
            <a:endParaRPr sz="1400">
              <a:solidFill>
                <a:srgbClr val="FFFFFF"/>
              </a:solidFill>
              <a:latin typeface="IBM Plex Sans"/>
              <a:ea typeface="IBM Plex Sans"/>
              <a:cs typeface="IBM Plex Sans"/>
              <a:sym typeface="IBM Plex Sans"/>
            </a:endParaRPr>
          </a:p>
        </p:txBody>
      </p:sp>
      <p:sp>
        <p:nvSpPr>
          <p:cNvPr id="3412" name="Google Shape;3412;p21"/>
          <p:cNvSpPr txBox="1"/>
          <p:nvPr/>
        </p:nvSpPr>
        <p:spPr>
          <a:xfrm>
            <a:off x="284125" y="6401731"/>
            <a:ext cx="2477765" cy="190475"/>
          </a:xfrm>
          <a:prstGeom prst="rect">
            <a:avLst/>
          </a:prstGeom>
          <a:noFill/>
          <a:ln>
            <a:noFill/>
          </a:ln>
        </p:spPr>
        <p:txBody>
          <a:bodyPr anchorCtr="0" anchor="t" bIns="0" lIns="0" spcFirstLastPara="1" rIns="0" wrap="square" tIns="0">
            <a:noAutofit/>
          </a:bodyPr>
          <a:lstStyle/>
          <a:p>
            <a:pPr indent="0" lvl="0" marL="0" marR="0" rtl="0" algn="l">
              <a:lnSpc>
                <a:spcPct val="110000"/>
              </a:lnSpc>
              <a:spcBef>
                <a:spcPts val="0"/>
              </a:spcBef>
              <a:spcAft>
                <a:spcPts val="0"/>
              </a:spcAft>
              <a:buClr>
                <a:srgbClr val="000000"/>
              </a:buClr>
              <a:buSzPts val="800"/>
              <a:buFont typeface="IBM Plex Sans Light"/>
              <a:buNone/>
            </a:pPr>
            <a:r>
              <a:rPr b="0" i="0" lang="en-US" sz="800" u="none" cap="none" strike="noStrike">
                <a:solidFill>
                  <a:srgbClr val="000000"/>
                </a:solidFill>
                <a:latin typeface="IBM Plex Sans Light"/>
                <a:ea typeface="IBM Plex Sans Light"/>
                <a:cs typeface="IBM Plex Sans Light"/>
                <a:sym typeface="IBM Plex Sans Light"/>
              </a:rPr>
              <a:t>IBM Accelerate 2024</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6" name="Shape 3416"/>
        <p:cNvGrpSpPr/>
        <p:nvPr/>
      </p:nvGrpSpPr>
      <p:grpSpPr>
        <a:xfrm>
          <a:off x="0" y="0"/>
          <a:ext cx="0" cy="0"/>
          <a:chOff x="0" y="0"/>
          <a:chExt cx="0" cy="0"/>
        </a:xfrm>
      </p:grpSpPr>
      <p:sp>
        <p:nvSpPr>
          <p:cNvPr id="3417" name="Google Shape;3417;p22"/>
          <p:cNvSpPr txBox="1"/>
          <p:nvPr>
            <p:ph idx="12" type="sldNum"/>
          </p:nvPr>
        </p:nvSpPr>
        <p:spPr>
          <a:xfrm>
            <a:off x="11782872" y="6468968"/>
            <a:ext cx="121828" cy="123111"/>
          </a:xfrm>
          <a:prstGeom prst="rect">
            <a:avLst/>
          </a:prstGeom>
          <a:noFill/>
          <a:ln>
            <a:noFill/>
          </a:ln>
        </p:spPr>
        <p:txBody>
          <a:bodyPr anchorCtr="0" anchor="b" bIns="0" lIns="0" spcFirstLastPara="1" rIns="0" wrap="square" tIns="0">
            <a:spAutoFit/>
          </a:bodyPr>
          <a:lstStyle/>
          <a:p>
            <a:pPr indent="0" lvl="0" marL="0" rtl="0" algn="r">
              <a:spcBef>
                <a:spcPts val="0"/>
              </a:spcBef>
              <a:spcAft>
                <a:spcPts val="0"/>
              </a:spcAft>
              <a:buNone/>
            </a:pPr>
            <a:fld id="{00000000-1234-1234-1234-123412341234}" type="slidenum">
              <a:rPr lang="en-US">
                <a:solidFill>
                  <a:srgbClr val="000000"/>
                </a:solidFill>
              </a:rPr>
              <a:t>‹#›</a:t>
            </a:fld>
            <a:endParaRPr>
              <a:solidFill>
                <a:srgbClr val="000000"/>
              </a:solidFill>
            </a:endParaRPr>
          </a:p>
        </p:txBody>
      </p:sp>
      <p:pic>
        <p:nvPicPr>
          <p:cNvPr id="3418" name="Google Shape;3418;p22"/>
          <p:cNvPicPr preferRelativeResize="0"/>
          <p:nvPr/>
        </p:nvPicPr>
        <p:blipFill rotWithShape="1">
          <a:blip r:embed="rId3">
            <a:alphaModFix/>
          </a:blip>
          <a:srcRect b="6171" l="6173" r="14498" t="0"/>
          <a:stretch/>
        </p:blipFill>
        <p:spPr>
          <a:xfrm>
            <a:off x="5807319" y="2797138"/>
            <a:ext cx="5844697" cy="3219519"/>
          </a:xfrm>
          <a:prstGeom prst="rect">
            <a:avLst/>
          </a:prstGeom>
          <a:noFill/>
          <a:ln>
            <a:noFill/>
          </a:ln>
        </p:spPr>
      </p:pic>
      <p:pic>
        <p:nvPicPr>
          <p:cNvPr id="3419" name="Google Shape;3419;p22"/>
          <p:cNvPicPr preferRelativeResize="0"/>
          <p:nvPr/>
        </p:nvPicPr>
        <p:blipFill rotWithShape="1">
          <a:blip r:embed="rId4">
            <a:alphaModFix/>
          </a:blip>
          <a:srcRect b="11159" l="1346" r="59231" t="0"/>
          <a:stretch/>
        </p:blipFill>
        <p:spPr>
          <a:xfrm>
            <a:off x="378299" y="2823842"/>
            <a:ext cx="5079792" cy="3219519"/>
          </a:xfrm>
          <a:prstGeom prst="rect">
            <a:avLst/>
          </a:prstGeom>
          <a:noFill/>
          <a:ln>
            <a:noFill/>
          </a:ln>
        </p:spPr>
      </p:pic>
      <p:sp>
        <p:nvSpPr>
          <p:cNvPr id="3420" name="Google Shape;3420;p22"/>
          <p:cNvSpPr txBox="1"/>
          <p:nvPr>
            <p:ph type="title"/>
          </p:nvPr>
        </p:nvSpPr>
        <p:spPr>
          <a:xfrm>
            <a:off x="183333" y="122669"/>
            <a:ext cx="11703113" cy="737358"/>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accent1"/>
              </a:buClr>
              <a:buSzPts val="3999"/>
              <a:buFont typeface="IBM Plex Sans Light"/>
              <a:buNone/>
            </a:pPr>
            <a:r>
              <a:rPr lang="en-US" sz="3999">
                <a:solidFill>
                  <a:schemeClr val="accent1"/>
                </a:solidFill>
                <a:latin typeface="IBM Plex Sans Light"/>
                <a:ea typeface="IBM Plex Sans Light"/>
                <a:cs typeface="IBM Plex Sans Light"/>
                <a:sym typeface="IBM Plex Sans Light"/>
              </a:rPr>
              <a:t>Leaving a Breakout Session in Webex</a:t>
            </a:r>
            <a:endParaRPr sz="1600">
              <a:solidFill>
                <a:schemeClr val="accent1"/>
              </a:solidFill>
              <a:latin typeface="IBM Plex Sans Light"/>
              <a:ea typeface="IBM Plex Sans Light"/>
              <a:cs typeface="IBM Plex Sans Light"/>
              <a:sym typeface="IBM Plex Sans Light"/>
            </a:endParaRPr>
          </a:p>
        </p:txBody>
      </p:sp>
      <p:sp>
        <p:nvSpPr>
          <p:cNvPr id="3421" name="Google Shape;3421;p22"/>
          <p:cNvSpPr/>
          <p:nvPr/>
        </p:nvSpPr>
        <p:spPr>
          <a:xfrm>
            <a:off x="2391808" y="3205907"/>
            <a:ext cx="914281" cy="262849"/>
          </a:xfrm>
          <a:prstGeom prst="ellipse">
            <a:avLst/>
          </a:prstGeom>
          <a:noFill/>
          <a:ln cap="flat" cmpd="sng" w="19050">
            <a:solidFill>
              <a:schemeClr val="accent3"/>
            </a:solidFill>
            <a:prstDash val="solid"/>
            <a:round/>
            <a:headEnd len="sm" w="sm" type="none"/>
            <a:tailEnd len="sm" w="sm" type="none"/>
          </a:ln>
        </p:spPr>
        <p:txBody>
          <a:bodyPr anchorCtr="0" anchor="t" bIns="35975" lIns="35975" spcFirstLastPara="1" rIns="35975" wrap="square" tIns="35975">
            <a:noAutofit/>
          </a:bodyPr>
          <a:lstStyle/>
          <a:p>
            <a:pPr indent="0" lvl="0" marL="0" marR="0" rtl="0" algn="l">
              <a:lnSpc>
                <a:spcPct val="90000"/>
              </a:lnSpc>
              <a:spcBef>
                <a:spcPts val="0"/>
              </a:spcBef>
              <a:spcAft>
                <a:spcPts val="0"/>
              </a:spcAft>
              <a:buNone/>
            </a:pPr>
            <a:r>
              <a:t/>
            </a:r>
            <a:endParaRPr sz="1400">
              <a:solidFill>
                <a:srgbClr val="FFFFFF"/>
              </a:solidFill>
              <a:latin typeface="IBM Plex Sans"/>
              <a:ea typeface="IBM Plex Sans"/>
              <a:cs typeface="IBM Plex Sans"/>
              <a:sym typeface="IBM Plex Sans"/>
            </a:endParaRPr>
          </a:p>
        </p:txBody>
      </p:sp>
      <p:sp>
        <p:nvSpPr>
          <p:cNvPr id="3422" name="Google Shape;3422;p22"/>
          <p:cNvSpPr/>
          <p:nvPr/>
        </p:nvSpPr>
        <p:spPr>
          <a:xfrm>
            <a:off x="9522306" y="4670678"/>
            <a:ext cx="914281" cy="632597"/>
          </a:xfrm>
          <a:prstGeom prst="ellipse">
            <a:avLst/>
          </a:prstGeom>
          <a:noFill/>
          <a:ln cap="flat" cmpd="sng" w="19050">
            <a:solidFill>
              <a:schemeClr val="accent3"/>
            </a:solidFill>
            <a:prstDash val="solid"/>
            <a:round/>
            <a:headEnd len="sm" w="sm" type="none"/>
            <a:tailEnd len="sm" w="sm" type="none"/>
          </a:ln>
        </p:spPr>
        <p:txBody>
          <a:bodyPr anchorCtr="0" anchor="t" bIns="35975" lIns="35975" spcFirstLastPara="1" rIns="35975" wrap="square" tIns="35975">
            <a:noAutofit/>
          </a:bodyPr>
          <a:lstStyle/>
          <a:p>
            <a:pPr indent="0" lvl="0" marL="0" marR="0" rtl="0" algn="l">
              <a:lnSpc>
                <a:spcPct val="90000"/>
              </a:lnSpc>
              <a:spcBef>
                <a:spcPts val="0"/>
              </a:spcBef>
              <a:spcAft>
                <a:spcPts val="0"/>
              </a:spcAft>
              <a:buNone/>
            </a:pPr>
            <a:r>
              <a:t/>
            </a:r>
            <a:endParaRPr sz="1400">
              <a:solidFill>
                <a:srgbClr val="FFFFFF"/>
              </a:solidFill>
              <a:latin typeface="IBM Plex Sans"/>
              <a:ea typeface="IBM Plex Sans"/>
              <a:cs typeface="IBM Plex Sans"/>
              <a:sym typeface="IBM Plex Sans"/>
            </a:endParaRPr>
          </a:p>
        </p:txBody>
      </p:sp>
      <p:cxnSp>
        <p:nvCxnSpPr>
          <p:cNvPr id="3423" name="Google Shape;3423;p22"/>
          <p:cNvCxnSpPr/>
          <p:nvPr/>
        </p:nvCxnSpPr>
        <p:spPr>
          <a:xfrm flipH="1">
            <a:off x="3017224" y="2597565"/>
            <a:ext cx="577731" cy="452554"/>
          </a:xfrm>
          <a:prstGeom prst="straightConnector1">
            <a:avLst/>
          </a:prstGeom>
          <a:noFill/>
          <a:ln cap="flat" cmpd="sng" w="66675">
            <a:solidFill>
              <a:schemeClr val="accent3"/>
            </a:solidFill>
            <a:prstDash val="solid"/>
            <a:round/>
            <a:headEnd len="sm" w="sm" type="none"/>
            <a:tailEnd len="med" w="med" type="triangle"/>
          </a:ln>
        </p:spPr>
      </p:cxnSp>
      <p:cxnSp>
        <p:nvCxnSpPr>
          <p:cNvPr id="3424" name="Google Shape;3424;p22"/>
          <p:cNvCxnSpPr/>
          <p:nvPr/>
        </p:nvCxnSpPr>
        <p:spPr>
          <a:xfrm rot="10800000">
            <a:off x="10098613" y="5170389"/>
            <a:ext cx="457140" cy="607034"/>
          </a:xfrm>
          <a:prstGeom prst="straightConnector1">
            <a:avLst/>
          </a:prstGeom>
          <a:noFill/>
          <a:ln cap="flat" cmpd="sng" w="66675">
            <a:solidFill>
              <a:schemeClr val="accent3"/>
            </a:solidFill>
            <a:prstDash val="solid"/>
            <a:round/>
            <a:headEnd len="sm" w="sm" type="none"/>
            <a:tailEnd len="med" w="med" type="triangle"/>
          </a:ln>
        </p:spPr>
      </p:cxnSp>
      <p:sp>
        <p:nvSpPr>
          <p:cNvPr id="3425" name="Google Shape;3425;p22"/>
          <p:cNvSpPr txBox="1"/>
          <p:nvPr/>
        </p:nvSpPr>
        <p:spPr>
          <a:xfrm>
            <a:off x="378298" y="1425676"/>
            <a:ext cx="5079792"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000000"/>
                </a:solidFill>
                <a:latin typeface="IBM Plex Sans Light"/>
                <a:ea typeface="IBM Plex Sans Light"/>
                <a:cs typeface="IBM Plex Sans Light"/>
                <a:sym typeface="IBM Plex Sans Light"/>
              </a:rPr>
              <a:t>To leave a breakout session click </a:t>
            </a:r>
            <a:r>
              <a:rPr b="1" lang="en-US" sz="1800">
                <a:solidFill>
                  <a:srgbClr val="0F62FE"/>
                </a:solidFill>
                <a:latin typeface="IBM Plex Sans Light"/>
                <a:ea typeface="IBM Plex Sans Light"/>
                <a:cs typeface="IBM Plex Sans Light"/>
                <a:sym typeface="IBM Plex Sans Light"/>
              </a:rPr>
              <a:t>“Breakout Sessions”</a:t>
            </a:r>
            <a:r>
              <a:rPr b="1" lang="en-US" sz="1800">
                <a:solidFill>
                  <a:srgbClr val="000000"/>
                </a:solidFill>
                <a:latin typeface="IBM Plex Sans Light"/>
                <a:ea typeface="IBM Plex Sans Light"/>
                <a:cs typeface="IBM Plex Sans Light"/>
                <a:sym typeface="IBM Plex Sans Light"/>
              </a:rPr>
              <a:t> </a:t>
            </a:r>
            <a:r>
              <a:rPr lang="en-US" sz="1800">
                <a:solidFill>
                  <a:srgbClr val="000000"/>
                </a:solidFill>
                <a:latin typeface="IBM Plex Sans Light"/>
                <a:ea typeface="IBM Plex Sans Light"/>
                <a:cs typeface="IBM Plex Sans Light"/>
                <a:sym typeface="IBM Plex Sans Light"/>
              </a:rPr>
              <a:t>and then click </a:t>
            </a:r>
            <a:r>
              <a:rPr b="1" lang="en-US" sz="1800">
                <a:solidFill>
                  <a:srgbClr val="0F62FE"/>
                </a:solidFill>
                <a:latin typeface="IBM Plex Sans Light"/>
                <a:ea typeface="IBM Plex Sans Light"/>
                <a:cs typeface="IBM Plex Sans Light"/>
                <a:sym typeface="IBM Plex Sans Light"/>
              </a:rPr>
              <a:t>“Leave Breakout Session”.</a:t>
            </a:r>
            <a:endParaRPr sz="3599">
              <a:solidFill>
                <a:srgbClr val="0F62FE"/>
              </a:solidFill>
              <a:latin typeface="IBM Plex Sans Light"/>
              <a:ea typeface="IBM Plex Sans Light"/>
              <a:cs typeface="IBM Plex Sans Light"/>
              <a:sym typeface="IBM Plex Sans Light"/>
            </a:endParaRPr>
          </a:p>
        </p:txBody>
      </p:sp>
      <p:sp>
        <p:nvSpPr>
          <p:cNvPr id="3426" name="Google Shape;3426;p22"/>
          <p:cNvSpPr txBox="1"/>
          <p:nvPr/>
        </p:nvSpPr>
        <p:spPr>
          <a:xfrm>
            <a:off x="5807319" y="1427759"/>
            <a:ext cx="5844697"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000000"/>
                </a:solidFill>
                <a:latin typeface="IBM Plex Sans Light"/>
                <a:ea typeface="IBM Plex Sans Light"/>
                <a:cs typeface="IBM Plex Sans Light"/>
                <a:sym typeface="IBM Plex Sans Light"/>
              </a:rPr>
              <a:t>The meeting host may close the breakout sessions to bring participants back to the main room. When the notification pops up, click “</a:t>
            </a:r>
            <a:r>
              <a:rPr b="1" lang="en-US" sz="1800">
                <a:solidFill>
                  <a:srgbClr val="0F62FE"/>
                </a:solidFill>
                <a:latin typeface="IBM Plex Sans Light"/>
                <a:ea typeface="IBM Plex Sans Light"/>
                <a:cs typeface="IBM Plex Sans Light"/>
                <a:sym typeface="IBM Plex Sans Light"/>
              </a:rPr>
              <a:t>OK”.</a:t>
            </a:r>
            <a:endParaRPr sz="1800">
              <a:solidFill>
                <a:srgbClr val="0F62FE"/>
              </a:solidFill>
              <a:latin typeface="IBM Plex Sans Light"/>
              <a:ea typeface="IBM Plex Sans Light"/>
              <a:cs typeface="IBM Plex Sans Light"/>
              <a:sym typeface="IBM Plex Sans Light"/>
            </a:endParaRPr>
          </a:p>
        </p:txBody>
      </p:sp>
      <p:sp>
        <p:nvSpPr>
          <p:cNvPr id="3427" name="Google Shape;3427;p22"/>
          <p:cNvSpPr txBox="1"/>
          <p:nvPr/>
        </p:nvSpPr>
        <p:spPr>
          <a:xfrm>
            <a:off x="284125" y="6401731"/>
            <a:ext cx="2477765" cy="190475"/>
          </a:xfrm>
          <a:prstGeom prst="rect">
            <a:avLst/>
          </a:prstGeom>
          <a:noFill/>
          <a:ln>
            <a:noFill/>
          </a:ln>
        </p:spPr>
        <p:txBody>
          <a:bodyPr anchorCtr="0" anchor="t" bIns="0" lIns="0" spcFirstLastPara="1" rIns="0" wrap="square" tIns="0">
            <a:noAutofit/>
          </a:bodyPr>
          <a:lstStyle/>
          <a:p>
            <a:pPr indent="0" lvl="0" marL="0" marR="0" rtl="0" algn="l">
              <a:lnSpc>
                <a:spcPct val="110000"/>
              </a:lnSpc>
              <a:spcBef>
                <a:spcPts val="0"/>
              </a:spcBef>
              <a:spcAft>
                <a:spcPts val="0"/>
              </a:spcAft>
              <a:buClr>
                <a:srgbClr val="000000"/>
              </a:buClr>
              <a:buSzPts val="800"/>
              <a:buFont typeface="IBM Plex Sans Light"/>
              <a:buNone/>
            </a:pPr>
            <a:r>
              <a:rPr b="0" i="0" lang="en-US" sz="800" u="none" cap="none" strike="noStrike">
                <a:solidFill>
                  <a:srgbClr val="000000"/>
                </a:solidFill>
                <a:latin typeface="IBM Plex Sans Light"/>
                <a:ea typeface="IBM Plex Sans Light"/>
                <a:cs typeface="IBM Plex Sans Light"/>
                <a:sym typeface="IBM Plex Sans Light"/>
              </a:rPr>
              <a:t>IBM Accelerate 2024</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3" name="Shape 3433"/>
        <p:cNvGrpSpPr/>
        <p:nvPr/>
      </p:nvGrpSpPr>
      <p:grpSpPr>
        <a:xfrm>
          <a:off x="0" y="0"/>
          <a:ext cx="0" cy="0"/>
          <a:chOff x="0" y="0"/>
          <a:chExt cx="0" cy="0"/>
        </a:xfrm>
      </p:grpSpPr>
      <p:sp>
        <p:nvSpPr>
          <p:cNvPr id="3434" name="Google Shape;3434;p23"/>
          <p:cNvSpPr txBox="1"/>
          <p:nvPr>
            <p:ph type="title"/>
          </p:nvPr>
        </p:nvSpPr>
        <p:spPr>
          <a:xfrm>
            <a:off x="232893" y="267593"/>
            <a:ext cx="10933513" cy="89917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accent1"/>
              </a:buClr>
              <a:buSzPts val="3999"/>
              <a:buFont typeface="IBM Plex Sans Light"/>
              <a:buNone/>
            </a:pPr>
            <a:r>
              <a:rPr lang="en-US" sz="3999">
                <a:solidFill>
                  <a:schemeClr val="accent1"/>
                </a:solidFill>
                <a:latin typeface="IBM Plex Sans Light"/>
                <a:ea typeface="IBM Plex Sans Light"/>
                <a:cs typeface="IBM Plex Sans Light"/>
                <a:sym typeface="IBM Plex Sans Light"/>
              </a:rPr>
              <a:t>Earning an IBM Accelerate Badge</a:t>
            </a:r>
            <a:endParaRPr sz="1600">
              <a:solidFill>
                <a:schemeClr val="accent1"/>
              </a:solidFill>
              <a:latin typeface="IBM Plex Sans Light"/>
              <a:ea typeface="IBM Plex Sans Light"/>
              <a:cs typeface="IBM Plex Sans Light"/>
              <a:sym typeface="IBM Plex Sans Light"/>
            </a:endParaRPr>
          </a:p>
        </p:txBody>
      </p:sp>
      <p:sp>
        <p:nvSpPr>
          <p:cNvPr id="3435" name="Google Shape;3435;p23"/>
          <p:cNvSpPr txBox="1"/>
          <p:nvPr>
            <p:ph idx="12" type="sldNum"/>
          </p:nvPr>
        </p:nvSpPr>
        <p:spPr>
          <a:xfrm>
            <a:off x="23689159" y="13061046"/>
            <a:ext cx="121828" cy="123111"/>
          </a:xfrm>
          <a:prstGeom prst="rect">
            <a:avLst/>
          </a:prstGeom>
          <a:noFill/>
          <a:ln>
            <a:noFill/>
          </a:ln>
        </p:spPr>
        <p:txBody>
          <a:bodyPr anchorCtr="0" anchor="b" bIns="0" lIns="0" spcFirstLastPara="1" rIns="0" wrap="square" tIns="0">
            <a:spAutoFit/>
          </a:bodyPr>
          <a:lstStyle/>
          <a:p>
            <a:pPr indent="0" lvl="0" marL="0" rtl="0" algn="r">
              <a:spcBef>
                <a:spcPts val="0"/>
              </a:spcBef>
              <a:spcAft>
                <a:spcPts val="0"/>
              </a:spcAft>
              <a:buNone/>
            </a:pPr>
            <a:fld id="{00000000-1234-1234-1234-123412341234}" type="slidenum">
              <a:rPr lang="en-US">
                <a:solidFill>
                  <a:srgbClr val="000000"/>
                </a:solidFill>
              </a:rPr>
              <a:t>‹#›</a:t>
            </a:fld>
            <a:endParaRPr>
              <a:solidFill>
                <a:srgbClr val="000000"/>
              </a:solidFill>
            </a:endParaRPr>
          </a:p>
        </p:txBody>
      </p:sp>
      <p:sp>
        <p:nvSpPr>
          <p:cNvPr id="3436" name="Google Shape;3436;p23"/>
          <p:cNvSpPr txBox="1"/>
          <p:nvPr/>
        </p:nvSpPr>
        <p:spPr>
          <a:xfrm>
            <a:off x="2349237" y="1162745"/>
            <a:ext cx="7652996" cy="480130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0F62FE"/>
                </a:solidFill>
                <a:latin typeface="IBM Plex Sans Light"/>
                <a:ea typeface="IBM Plex Sans Light"/>
                <a:cs typeface="IBM Plex Sans Light"/>
                <a:sym typeface="IBM Plex Sans Light"/>
              </a:rPr>
              <a:t>Attendance:</a:t>
            </a:r>
            <a:r>
              <a:rPr lang="en-US" sz="1800">
                <a:solidFill>
                  <a:srgbClr val="0F62FE"/>
                </a:solidFill>
                <a:latin typeface="IBM Plex Sans Light"/>
                <a:ea typeface="IBM Plex Sans Light"/>
                <a:cs typeface="IBM Plex Sans Light"/>
                <a:sym typeface="IBM Plex Sans Light"/>
              </a:rPr>
              <a:t> </a:t>
            </a:r>
            <a:br>
              <a:rPr lang="en-US" sz="1800">
                <a:solidFill>
                  <a:srgbClr val="0F62FE"/>
                </a:solidFill>
                <a:latin typeface="IBM Plex Sans Light"/>
                <a:ea typeface="IBM Plex Sans Light"/>
                <a:cs typeface="IBM Plex Sans Light"/>
                <a:sym typeface="IBM Plex Sans Light"/>
              </a:rPr>
            </a:br>
            <a:r>
              <a:rPr lang="en-US" sz="1800">
                <a:solidFill>
                  <a:srgbClr val="000000"/>
                </a:solidFill>
                <a:latin typeface="IBM Plex Sans Light"/>
                <a:ea typeface="IBM Plex Sans Light"/>
                <a:cs typeface="IBM Plex Sans Light"/>
                <a:sym typeface="IBM Plex Sans Light"/>
              </a:rPr>
              <a:t>IBM Accelerate </a:t>
            </a:r>
            <a:r>
              <a:rPr i="1" lang="en-US" sz="1800" u="sng">
                <a:solidFill>
                  <a:srgbClr val="000000"/>
                </a:solidFill>
                <a:latin typeface="IBM Plex Sans Light"/>
                <a:ea typeface="IBM Plex Sans Light"/>
                <a:cs typeface="IBM Plex Sans Light"/>
                <a:sym typeface="IBM Plex Sans Light"/>
              </a:rPr>
              <a:t>participants may miss no more than a total of 1 track session and 1 foundational skills session</a:t>
            </a:r>
            <a:r>
              <a:rPr lang="en-US" sz="1800">
                <a:solidFill>
                  <a:srgbClr val="000000"/>
                </a:solidFill>
                <a:latin typeface="IBM Plex Sans Light"/>
                <a:ea typeface="IBM Plex Sans Light"/>
                <a:cs typeface="IBM Plex Sans Light"/>
                <a:sym typeface="IBM Plex Sans Light"/>
              </a:rPr>
              <a:t> over the course of the program.</a:t>
            </a:r>
            <a:br>
              <a:rPr lang="en-US" sz="1800">
                <a:solidFill>
                  <a:srgbClr val="000000"/>
                </a:solidFill>
                <a:latin typeface="IBM Plex Sans Light"/>
                <a:ea typeface="IBM Plex Sans Light"/>
                <a:cs typeface="IBM Plex Sans Light"/>
                <a:sym typeface="IBM Plex Sans Light"/>
              </a:rPr>
            </a:br>
            <a:endParaRPr sz="1800">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br>
              <a:rPr lang="en-US" sz="1800">
                <a:solidFill>
                  <a:srgbClr val="0F62FE"/>
                </a:solidFill>
                <a:latin typeface="IBM Plex Sans Light"/>
                <a:ea typeface="IBM Plex Sans Light"/>
                <a:cs typeface="IBM Plex Sans Light"/>
                <a:sym typeface="IBM Plex Sans Light"/>
              </a:rPr>
            </a:br>
            <a:r>
              <a:rPr b="1" lang="en-US" sz="1800">
                <a:solidFill>
                  <a:srgbClr val="0F62FE"/>
                </a:solidFill>
                <a:latin typeface="IBM Plex Sans Light"/>
                <a:ea typeface="IBM Plex Sans Light"/>
                <a:cs typeface="IBM Plex Sans Light"/>
                <a:sym typeface="IBM Plex Sans Light"/>
              </a:rPr>
              <a:t>Participation:</a:t>
            </a:r>
            <a:br>
              <a:rPr lang="en-US" sz="1800">
                <a:solidFill>
                  <a:srgbClr val="0F62FE"/>
                </a:solidFill>
                <a:latin typeface="IBM Plex Sans Light"/>
                <a:ea typeface="IBM Plex Sans Light"/>
                <a:cs typeface="IBM Plex Sans Light"/>
                <a:sym typeface="IBM Plex Sans Light"/>
              </a:rPr>
            </a:br>
            <a:r>
              <a:rPr lang="en-US" sz="1800">
                <a:solidFill>
                  <a:srgbClr val="000000"/>
                </a:solidFill>
                <a:latin typeface="IBM Plex Sans Light"/>
                <a:ea typeface="IBM Plex Sans Light"/>
                <a:cs typeface="IBM Plex Sans Light"/>
                <a:sym typeface="IBM Plex Sans Light"/>
              </a:rPr>
              <a:t>Demonstrate engagement with the course material and ongoing skill progression through active participation in weekly sessions. Participation can be reflected in weekly quizzes or polls, commenting or asking questions during discussions, collaborating with peers in small group sessions, or taking advantage of optional networking opportunities.</a:t>
            </a:r>
            <a:br>
              <a:rPr lang="en-US" sz="1800">
                <a:solidFill>
                  <a:srgbClr val="000000"/>
                </a:solidFill>
                <a:latin typeface="IBM Plex Sans Light"/>
                <a:ea typeface="IBM Plex Sans Light"/>
                <a:cs typeface="IBM Plex Sans Light"/>
                <a:sym typeface="IBM Plex Sans Light"/>
              </a:rPr>
            </a:br>
            <a:endParaRPr sz="1800">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br>
              <a:rPr lang="en-US" sz="1800">
                <a:solidFill>
                  <a:srgbClr val="0F62FE"/>
                </a:solidFill>
                <a:latin typeface="IBM Plex Sans Light"/>
                <a:ea typeface="IBM Plex Sans Light"/>
                <a:cs typeface="IBM Plex Sans Light"/>
                <a:sym typeface="IBM Plex Sans Light"/>
              </a:rPr>
            </a:br>
            <a:r>
              <a:rPr b="1" lang="en-US" sz="1800">
                <a:solidFill>
                  <a:srgbClr val="0F62FE"/>
                </a:solidFill>
                <a:latin typeface="IBM Plex Sans Light"/>
                <a:ea typeface="IBM Plex Sans Light"/>
                <a:cs typeface="IBM Plex Sans Light"/>
                <a:sym typeface="IBM Plex Sans Light"/>
              </a:rPr>
              <a:t>Assessment: </a:t>
            </a:r>
            <a:br>
              <a:rPr lang="en-US" sz="1800">
                <a:solidFill>
                  <a:srgbClr val="0F62FE"/>
                </a:solidFill>
                <a:latin typeface="IBM Plex Sans Light"/>
                <a:ea typeface="IBM Plex Sans Light"/>
                <a:cs typeface="IBM Plex Sans Light"/>
                <a:sym typeface="IBM Plex Sans Light"/>
              </a:rPr>
            </a:br>
            <a:r>
              <a:rPr lang="en-US" sz="1800">
                <a:solidFill>
                  <a:srgbClr val="000000"/>
                </a:solidFill>
                <a:latin typeface="IBM Plex Sans Light"/>
                <a:ea typeface="IBM Plex Sans Light"/>
                <a:cs typeface="IBM Plex Sans Light"/>
                <a:sym typeface="IBM Plex Sans Light"/>
              </a:rPr>
              <a:t>Badge earners must meet additional track-specific criteria as defined by the track to which they are aligned – you will learn more this Wednesday in your first track session.</a:t>
            </a:r>
            <a:endParaRPr sz="1800">
              <a:solidFill>
                <a:srgbClr val="000000"/>
              </a:solidFill>
              <a:latin typeface="IBM Plex Sans Light"/>
              <a:ea typeface="IBM Plex Sans Light"/>
              <a:cs typeface="IBM Plex Sans Light"/>
              <a:sym typeface="IBM Plex Sans Light"/>
            </a:endParaRPr>
          </a:p>
        </p:txBody>
      </p:sp>
      <p:sp>
        <p:nvSpPr>
          <p:cNvPr id="3437" name="Google Shape;3437;p23"/>
          <p:cNvSpPr txBox="1"/>
          <p:nvPr/>
        </p:nvSpPr>
        <p:spPr>
          <a:xfrm>
            <a:off x="284125" y="6401731"/>
            <a:ext cx="2477765" cy="1904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800">
                <a:solidFill>
                  <a:srgbClr val="000000"/>
                </a:solidFill>
                <a:latin typeface="IBM Plex Sans Light"/>
                <a:ea typeface="IBM Plex Sans Light"/>
                <a:cs typeface="IBM Plex Sans Light"/>
                <a:sym typeface="IBM Plex Sans Light"/>
              </a:rPr>
              <a:t>IBM Accelerate 2023</a:t>
            </a:r>
            <a:endParaRPr/>
          </a:p>
        </p:txBody>
      </p:sp>
      <p:pic>
        <p:nvPicPr>
          <p:cNvPr id="3438" name="Google Shape;3438;p23"/>
          <p:cNvPicPr preferRelativeResize="0"/>
          <p:nvPr/>
        </p:nvPicPr>
        <p:blipFill rotWithShape="1">
          <a:blip r:embed="rId3">
            <a:alphaModFix/>
          </a:blip>
          <a:srcRect b="0" l="0" r="0" t="0"/>
          <a:stretch/>
        </p:blipFill>
        <p:spPr>
          <a:xfrm>
            <a:off x="232687" y="927118"/>
            <a:ext cx="1904752" cy="1904752"/>
          </a:xfrm>
          <a:prstGeom prst="rect">
            <a:avLst/>
          </a:prstGeom>
          <a:noFill/>
          <a:ln>
            <a:noFill/>
          </a:ln>
        </p:spPr>
      </p:pic>
      <p:pic>
        <p:nvPicPr>
          <p:cNvPr id="3439" name="Google Shape;3439;p23"/>
          <p:cNvPicPr preferRelativeResize="0"/>
          <p:nvPr/>
        </p:nvPicPr>
        <p:blipFill rotWithShape="1">
          <a:blip r:embed="rId4">
            <a:alphaModFix/>
          </a:blip>
          <a:srcRect b="0" l="0" r="0" t="0"/>
          <a:stretch/>
        </p:blipFill>
        <p:spPr>
          <a:xfrm>
            <a:off x="232687" y="2887676"/>
            <a:ext cx="1904752" cy="1904752"/>
          </a:xfrm>
          <a:prstGeom prst="rect">
            <a:avLst/>
          </a:prstGeom>
          <a:noFill/>
          <a:ln>
            <a:noFill/>
          </a:ln>
        </p:spPr>
      </p:pic>
      <p:pic>
        <p:nvPicPr>
          <p:cNvPr id="3440" name="Google Shape;3440;p23"/>
          <p:cNvPicPr preferRelativeResize="0"/>
          <p:nvPr/>
        </p:nvPicPr>
        <p:blipFill rotWithShape="1">
          <a:blip r:embed="rId5">
            <a:alphaModFix/>
          </a:blip>
          <a:srcRect b="0" l="0" r="0" t="0"/>
          <a:stretch/>
        </p:blipFill>
        <p:spPr>
          <a:xfrm>
            <a:off x="232687" y="4848235"/>
            <a:ext cx="1904752" cy="1904752"/>
          </a:xfrm>
          <a:prstGeom prst="rect">
            <a:avLst/>
          </a:prstGeom>
          <a:noFill/>
          <a:ln>
            <a:noFill/>
          </a:ln>
        </p:spPr>
      </p:pic>
      <p:pic>
        <p:nvPicPr>
          <p:cNvPr id="3441" name="Google Shape;3441;p23"/>
          <p:cNvPicPr preferRelativeResize="0"/>
          <p:nvPr/>
        </p:nvPicPr>
        <p:blipFill rotWithShape="1">
          <a:blip r:embed="rId6">
            <a:alphaModFix/>
          </a:blip>
          <a:srcRect b="0" l="0" r="0" t="0"/>
          <a:stretch/>
        </p:blipFill>
        <p:spPr>
          <a:xfrm>
            <a:off x="10054401" y="943742"/>
            <a:ext cx="1904752" cy="1904752"/>
          </a:xfrm>
          <a:prstGeom prst="rect">
            <a:avLst/>
          </a:prstGeom>
          <a:noFill/>
          <a:ln>
            <a:noFill/>
          </a:ln>
        </p:spPr>
      </p:pic>
      <p:pic>
        <p:nvPicPr>
          <p:cNvPr id="3442" name="Google Shape;3442;p23"/>
          <p:cNvPicPr preferRelativeResize="0"/>
          <p:nvPr/>
        </p:nvPicPr>
        <p:blipFill rotWithShape="1">
          <a:blip r:embed="rId7">
            <a:alphaModFix/>
          </a:blip>
          <a:srcRect b="0" l="0" r="0" t="0"/>
          <a:stretch/>
        </p:blipFill>
        <p:spPr>
          <a:xfrm>
            <a:off x="10054401" y="2904300"/>
            <a:ext cx="1904752" cy="1904752"/>
          </a:xfrm>
          <a:prstGeom prst="rect">
            <a:avLst/>
          </a:prstGeom>
          <a:noFill/>
          <a:ln>
            <a:noFill/>
          </a:ln>
        </p:spPr>
      </p:pic>
      <p:pic>
        <p:nvPicPr>
          <p:cNvPr id="3443" name="Google Shape;3443;p23"/>
          <p:cNvPicPr preferRelativeResize="0"/>
          <p:nvPr/>
        </p:nvPicPr>
        <p:blipFill rotWithShape="1">
          <a:blip r:embed="rId8">
            <a:alphaModFix/>
          </a:blip>
          <a:srcRect b="0" l="0" r="0" t="0"/>
          <a:stretch/>
        </p:blipFill>
        <p:spPr>
          <a:xfrm>
            <a:off x="10054401" y="4864859"/>
            <a:ext cx="1904752" cy="1904752"/>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9" name="Shape 3449"/>
        <p:cNvGrpSpPr/>
        <p:nvPr/>
      </p:nvGrpSpPr>
      <p:grpSpPr>
        <a:xfrm>
          <a:off x="0" y="0"/>
          <a:ext cx="0" cy="0"/>
          <a:chOff x="0" y="0"/>
          <a:chExt cx="0" cy="0"/>
        </a:xfrm>
      </p:grpSpPr>
      <p:sp>
        <p:nvSpPr>
          <p:cNvPr id="3450" name="Google Shape;3450;p24"/>
          <p:cNvSpPr txBox="1"/>
          <p:nvPr>
            <p:ph type="title"/>
          </p:nvPr>
        </p:nvSpPr>
        <p:spPr>
          <a:xfrm>
            <a:off x="182883" y="121920"/>
            <a:ext cx="11704229" cy="587248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lt2"/>
              </a:buClr>
              <a:buSzPts val="8798"/>
              <a:buFont typeface="IBM Plex Sans Light"/>
              <a:buNone/>
            </a:pPr>
            <a:r>
              <a:rPr b="1" lang="en-US" sz="8798">
                <a:latin typeface="IBM Plex Sans Light"/>
                <a:ea typeface="IBM Plex Sans Light"/>
                <a:cs typeface="IBM Plex Sans Light"/>
                <a:sym typeface="IBM Plex Sans Light"/>
              </a:rPr>
              <a:t>SkillsBuild</a:t>
            </a:r>
            <a:endParaRPr/>
          </a:p>
        </p:txBody>
      </p:sp>
      <p:sp>
        <p:nvSpPr>
          <p:cNvPr id="3451" name="Google Shape;3451;p24"/>
          <p:cNvSpPr txBox="1"/>
          <p:nvPr>
            <p:ph idx="12" type="sldNum"/>
          </p:nvPr>
        </p:nvSpPr>
        <p:spPr>
          <a:xfrm>
            <a:off x="11782872" y="6468968"/>
            <a:ext cx="121828" cy="123111"/>
          </a:xfrm>
          <a:prstGeom prst="rect">
            <a:avLst/>
          </a:prstGeom>
          <a:noFill/>
          <a:ln>
            <a:noFill/>
          </a:ln>
        </p:spPr>
        <p:txBody>
          <a:bodyPr anchorCtr="0" anchor="b" bIns="0" lIns="0" spcFirstLastPara="1" rIns="0" wrap="square" tIns="0">
            <a:spAutoFit/>
          </a:bodyPr>
          <a:lstStyle/>
          <a:p>
            <a:pPr indent="0" lvl="0" marL="0" rtl="0" algn="r">
              <a:spcBef>
                <a:spcPts val="0"/>
              </a:spcBef>
              <a:spcAft>
                <a:spcPts val="0"/>
              </a:spcAft>
              <a:buNone/>
            </a:pPr>
            <a:fld id="{00000000-1234-1234-1234-123412341234}" type="slidenum">
              <a:rPr lang="en-US">
                <a:solidFill>
                  <a:srgbClr val="000000"/>
                </a:solidFill>
              </a:rPr>
              <a:t>‹#›</a:t>
            </a:fld>
            <a:endParaRPr>
              <a:solidFill>
                <a:srgbClr val="000000"/>
              </a:solidFill>
            </a:endParaRPr>
          </a:p>
        </p:txBody>
      </p:sp>
      <p:pic>
        <p:nvPicPr>
          <p:cNvPr id="3452" name="Google Shape;3452;p24"/>
          <p:cNvPicPr preferRelativeResize="0"/>
          <p:nvPr/>
        </p:nvPicPr>
        <p:blipFill rotWithShape="1">
          <a:blip r:embed="rId3">
            <a:alphaModFix/>
          </a:blip>
          <a:srcRect b="0" l="0" r="0" t="0"/>
          <a:stretch/>
        </p:blipFill>
        <p:spPr>
          <a:xfrm>
            <a:off x="8534262" y="3958108"/>
            <a:ext cx="3476426" cy="2779414"/>
          </a:xfrm>
          <a:prstGeom prst="rect">
            <a:avLst/>
          </a:prstGeom>
          <a:noFill/>
          <a:ln>
            <a:noFill/>
          </a:ln>
        </p:spPr>
      </p:pic>
      <p:sp>
        <p:nvSpPr>
          <p:cNvPr id="3453" name="Google Shape;3453;p24"/>
          <p:cNvSpPr txBox="1"/>
          <p:nvPr/>
        </p:nvSpPr>
        <p:spPr>
          <a:xfrm>
            <a:off x="183651" y="1808315"/>
            <a:ext cx="11702705" cy="120031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000000"/>
                </a:solidFill>
                <a:latin typeface="IBM Plex Sans Light"/>
                <a:ea typeface="IBM Plex Sans Light"/>
                <a:cs typeface="IBM Plex Sans Light"/>
                <a:sym typeface="IBM Plex Sans Light"/>
              </a:rPr>
              <a:t>Follow the IBM Accelerate learning plan week by week to learn more about professional skills, mindfulness, and job applications. You can complete the modules at your own pace but we recommend doing so on a weekly basis, as each week correlates to our Foundational Skills Topics. Completing all of the assigned modules will earn you IBM SkillsBuild badges that you can share on your LinkedIn profile! </a:t>
            </a:r>
            <a:endParaRPr/>
          </a:p>
        </p:txBody>
      </p:sp>
      <p:sp>
        <p:nvSpPr>
          <p:cNvPr id="3454" name="Google Shape;3454;p24"/>
          <p:cNvSpPr txBox="1"/>
          <p:nvPr/>
        </p:nvSpPr>
        <p:spPr>
          <a:xfrm>
            <a:off x="183650" y="3084639"/>
            <a:ext cx="11709623" cy="92331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000000"/>
                </a:solidFill>
                <a:latin typeface="IBM Plex Sans Light"/>
                <a:ea typeface="IBM Plex Sans Light"/>
                <a:cs typeface="IBM Plex Sans Light"/>
                <a:sym typeface="IBM Plex Sans Light"/>
              </a:rPr>
              <a:t>Enroll</a:t>
            </a:r>
            <a:r>
              <a:rPr lang="en-US" sz="1800">
                <a:solidFill>
                  <a:srgbClr val="000000"/>
                </a:solidFill>
                <a:latin typeface="IBM Plex Sans Light"/>
                <a:ea typeface="IBM Plex Sans Light"/>
                <a:cs typeface="IBM Plex Sans Light"/>
                <a:sym typeface="IBM Plex Sans Light"/>
              </a:rPr>
              <a:t>: </a:t>
            </a:r>
            <a:r>
              <a:rPr lang="en-US" sz="1800" u="sng">
                <a:solidFill>
                  <a:srgbClr val="000000"/>
                </a:solidFill>
                <a:latin typeface="IBM Plex Sans Light"/>
                <a:ea typeface="IBM Plex Sans Light"/>
                <a:cs typeface="IBM Plex Sans Light"/>
                <a:sym typeface="IBM Plex Sans Light"/>
                <a:hlinkClick r:id="rId4">
                  <a:extLst>
                    <a:ext uri="{A12FA001-AC4F-418D-AE19-62706E023703}">
                      <ahyp:hlinkClr val="tx"/>
                    </a:ext>
                  </a:extLst>
                </a:hlinkClick>
              </a:rPr>
              <a:t>https://sb-auth.skillsbuild.org/signup</a:t>
            </a:r>
            <a:endParaRPr sz="1800">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t/>
            </a:r>
            <a:endParaRPr b="1" sz="1800">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rPr b="1" lang="en-US" sz="1800">
                <a:solidFill>
                  <a:srgbClr val="000000"/>
                </a:solidFill>
                <a:latin typeface="IBM Plex Sans Light"/>
                <a:ea typeface="IBM Plex Sans Light"/>
                <a:cs typeface="IBM Plex Sans Light"/>
                <a:sym typeface="IBM Plex Sans Light"/>
              </a:rPr>
              <a:t>Accelerate Learning Plan</a:t>
            </a:r>
            <a:r>
              <a:rPr lang="en-US" sz="1800">
                <a:solidFill>
                  <a:srgbClr val="000000"/>
                </a:solidFill>
                <a:latin typeface="IBM Plex Sans Light"/>
                <a:ea typeface="IBM Plex Sans Light"/>
                <a:cs typeface="IBM Plex Sans Light"/>
                <a:sym typeface="IBM Plex Sans Light"/>
              </a:rPr>
              <a:t>: </a:t>
            </a:r>
            <a:r>
              <a:rPr lang="en-US" sz="1800" u="sng">
                <a:solidFill>
                  <a:srgbClr val="000000"/>
                </a:solidFill>
                <a:latin typeface="IBM Plex Sans Light"/>
                <a:ea typeface="IBM Plex Sans Light"/>
                <a:cs typeface="IBM Plex Sans Light"/>
                <a:sym typeface="IBM Plex Sans Light"/>
                <a:hlinkClick r:id="rId5">
                  <a:extLst>
                    <a:ext uri="{A12FA001-AC4F-418D-AE19-62706E023703}">
                      <ahyp:hlinkClr val="tx"/>
                    </a:ext>
                  </a:extLst>
                </a:hlinkClick>
              </a:rPr>
              <a:t>https://skills.yourlearning.ibm.com/activity/PLAN-FAC31AAD379D  </a:t>
            </a:r>
            <a:endParaRPr sz="1800">
              <a:solidFill>
                <a:srgbClr val="000000"/>
              </a:solidFill>
              <a:latin typeface="IBM Plex Sans Light"/>
              <a:ea typeface="IBM Plex Sans Light"/>
              <a:cs typeface="IBM Plex Sans Light"/>
              <a:sym typeface="IBM Plex Sans Light"/>
            </a:endParaRPr>
          </a:p>
        </p:txBody>
      </p:sp>
      <p:sp>
        <p:nvSpPr>
          <p:cNvPr id="3455" name="Google Shape;3455;p24"/>
          <p:cNvSpPr txBox="1"/>
          <p:nvPr/>
        </p:nvSpPr>
        <p:spPr>
          <a:xfrm>
            <a:off x="183653" y="1305379"/>
            <a:ext cx="11009377" cy="3693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000000"/>
                </a:solidFill>
                <a:latin typeface="IBM Plex Sans Light"/>
                <a:ea typeface="IBM Plex Sans Light"/>
                <a:cs typeface="IBM Plex Sans Light"/>
                <a:sym typeface="IBM Plex Sans Light"/>
              </a:rPr>
              <a:t>SkillsBuild is your source for free digital learning on industry-leading technology designed for you!</a:t>
            </a:r>
            <a:endParaRPr/>
          </a:p>
        </p:txBody>
      </p:sp>
      <p:sp>
        <p:nvSpPr>
          <p:cNvPr id="3456" name="Google Shape;3456;p24"/>
          <p:cNvSpPr txBox="1"/>
          <p:nvPr/>
        </p:nvSpPr>
        <p:spPr>
          <a:xfrm>
            <a:off x="491430" y="4437924"/>
            <a:ext cx="7437970" cy="1754186"/>
          </a:xfrm>
          <a:prstGeom prst="rect">
            <a:avLst/>
          </a:prstGeom>
          <a:noFill/>
          <a:ln>
            <a:noFill/>
          </a:ln>
        </p:spPr>
        <p:txBody>
          <a:bodyPr anchorCtr="0" anchor="t" bIns="45700" lIns="91425" spcFirstLastPara="1" rIns="91425" wrap="square" tIns="45700">
            <a:spAutoFit/>
          </a:bodyPr>
          <a:lstStyle/>
          <a:p>
            <a:pPr indent="-285693" lvl="0" marL="285693" marR="0" rtl="0" algn="l">
              <a:spcBef>
                <a:spcPts val="0"/>
              </a:spcBef>
              <a:spcAft>
                <a:spcPts val="0"/>
              </a:spcAft>
              <a:buClr>
                <a:srgbClr val="000000"/>
              </a:buClr>
              <a:buSzPts val="1800"/>
              <a:buFont typeface="Arial"/>
              <a:buChar char="•"/>
            </a:pPr>
            <a:r>
              <a:rPr lang="en-US" sz="1800">
                <a:solidFill>
                  <a:srgbClr val="000000"/>
                </a:solidFill>
                <a:latin typeface="IBM Plex Sans Light"/>
                <a:ea typeface="IBM Plex Sans Light"/>
                <a:cs typeface="IBM Plex Sans Light"/>
                <a:sym typeface="IBM Plex Sans Light"/>
              </a:rPr>
              <a:t>Roughly 2 hours of learning each week</a:t>
            </a:r>
            <a:endParaRPr/>
          </a:p>
          <a:p>
            <a:pPr indent="-285693" lvl="0" marL="285693" marR="0" rtl="0" algn="l">
              <a:spcBef>
                <a:spcPts val="0"/>
              </a:spcBef>
              <a:spcAft>
                <a:spcPts val="0"/>
              </a:spcAft>
              <a:buClr>
                <a:srgbClr val="000000"/>
              </a:buClr>
              <a:buSzPts val="1800"/>
              <a:buFont typeface="Arial"/>
              <a:buChar char="•"/>
            </a:pPr>
            <a:r>
              <a:rPr lang="en-US" sz="1800">
                <a:solidFill>
                  <a:srgbClr val="000000"/>
                </a:solidFill>
                <a:latin typeface="IBM Plex Sans Light"/>
                <a:ea typeface="IBM Plex Sans Light"/>
                <a:cs typeface="IBM Plex Sans Light"/>
                <a:sym typeface="IBM Plex Sans Light"/>
              </a:rPr>
              <a:t>18 total hours of learning</a:t>
            </a:r>
            <a:endParaRPr/>
          </a:p>
          <a:p>
            <a:pPr indent="-285693" lvl="0" marL="285693" marR="0" rtl="0" algn="l">
              <a:spcBef>
                <a:spcPts val="0"/>
              </a:spcBef>
              <a:spcAft>
                <a:spcPts val="0"/>
              </a:spcAft>
              <a:buClr>
                <a:srgbClr val="000000"/>
              </a:buClr>
              <a:buSzPts val="1800"/>
              <a:buFont typeface="Arial"/>
              <a:buChar char="•"/>
            </a:pPr>
            <a:r>
              <a:rPr lang="en-US" sz="1800">
                <a:solidFill>
                  <a:srgbClr val="000000"/>
                </a:solidFill>
                <a:latin typeface="IBM Plex Sans Light"/>
                <a:ea typeface="IBM Plex Sans Light"/>
                <a:cs typeface="IBM Plex Sans Light"/>
                <a:sym typeface="IBM Plex Sans Light"/>
              </a:rPr>
              <a:t>Explorations into Mindfulness Digital Badge</a:t>
            </a:r>
            <a:endParaRPr/>
          </a:p>
          <a:p>
            <a:pPr indent="-285693" lvl="0" marL="285693" marR="0" rtl="0" algn="l">
              <a:spcBef>
                <a:spcPts val="0"/>
              </a:spcBef>
              <a:spcAft>
                <a:spcPts val="0"/>
              </a:spcAft>
              <a:buClr>
                <a:srgbClr val="000000"/>
              </a:buClr>
              <a:buSzPts val="1800"/>
              <a:buFont typeface="Arial"/>
              <a:buChar char="•"/>
            </a:pPr>
            <a:r>
              <a:rPr lang="en-US" sz="1800">
                <a:solidFill>
                  <a:srgbClr val="000000"/>
                </a:solidFill>
                <a:latin typeface="IBM Plex Sans Light"/>
                <a:ea typeface="IBM Plex Sans Light"/>
                <a:cs typeface="IBM Plex Sans Light"/>
                <a:sym typeface="IBM Plex Sans Light"/>
              </a:rPr>
              <a:t>Job Application Essentials Digital Badge</a:t>
            </a:r>
            <a:endParaRPr/>
          </a:p>
          <a:p>
            <a:pPr indent="0" lvl="0" marL="0" marR="0" rtl="0" algn="l">
              <a:spcBef>
                <a:spcPts val="0"/>
              </a:spcBef>
              <a:spcAft>
                <a:spcPts val="0"/>
              </a:spcAft>
              <a:buNone/>
            </a:pPr>
            <a:r>
              <a:t/>
            </a:r>
            <a:endParaRPr sz="3599">
              <a:solidFill>
                <a:srgbClr val="000000"/>
              </a:solidFill>
              <a:latin typeface="IBM Plex Sans"/>
              <a:ea typeface="IBM Plex Sans"/>
              <a:cs typeface="IBM Plex Sans"/>
              <a:sym typeface="IBM Plex Sans"/>
            </a:endParaRPr>
          </a:p>
        </p:txBody>
      </p:sp>
      <p:sp>
        <p:nvSpPr>
          <p:cNvPr id="3457" name="Google Shape;3457;p24"/>
          <p:cNvSpPr txBox="1"/>
          <p:nvPr/>
        </p:nvSpPr>
        <p:spPr>
          <a:xfrm>
            <a:off x="284125" y="6401731"/>
            <a:ext cx="2477765" cy="190475"/>
          </a:xfrm>
          <a:prstGeom prst="rect">
            <a:avLst/>
          </a:prstGeom>
          <a:noFill/>
          <a:ln>
            <a:noFill/>
          </a:ln>
        </p:spPr>
        <p:txBody>
          <a:bodyPr anchorCtr="0" anchor="t" bIns="0" lIns="0" spcFirstLastPara="1" rIns="0" wrap="square" tIns="0">
            <a:noAutofit/>
          </a:bodyPr>
          <a:lstStyle/>
          <a:p>
            <a:pPr indent="0" lvl="0" marL="0" marR="0" rtl="0" algn="l">
              <a:lnSpc>
                <a:spcPct val="110000"/>
              </a:lnSpc>
              <a:spcBef>
                <a:spcPts val="0"/>
              </a:spcBef>
              <a:spcAft>
                <a:spcPts val="0"/>
              </a:spcAft>
              <a:buClr>
                <a:srgbClr val="000000"/>
              </a:buClr>
              <a:buSzPts val="800"/>
              <a:buFont typeface="IBM Plex Sans Light"/>
              <a:buNone/>
            </a:pPr>
            <a:r>
              <a:rPr b="0" i="0" lang="en-US" sz="800" u="none" cap="none" strike="noStrike">
                <a:solidFill>
                  <a:srgbClr val="000000"/>
                </a:solidFill>
                <a:latin typeface="IBM Plex Sans Light"/>
                <a:ea typeface="IBM Plex Sans Light"/>
                <a:cs typeface="IBM Plex Sans Light"/>
                <a:sym typeface="IBM Plex Sans Light"/>
              </a:rPr>
              <a:t>IBM Accelerate 2024</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3" name="Shape 3463"/>
        <p:cNvGrpSpPr/>
        <p:nvPr/>
      </p:nvGrpSpPr>
      <p:grpSpPr>
        <a:xfrm>
          <a:off x="0" y="0"/>
          <a:ext cx="0" cy="0"/>
          <a:chOff x="0" y="0"/>
          <a:chExt cx="0" cy="0"/>
        </a:xfrm>
      </p:grpSpPr>
      <p:sp>
        <p:nvSpPr>
          <p:cNvPr id="3464" name="Google Shape;3464;p25"/>
          <p:cNvSpPr txBox="1"/>
          <p:nvPr>
            <p:ph type="title"/>
          </p:nvPr>
        </p:nvSpPr>
        <p:spPr>
          <a:xfrm>
            <a:off x="232893" y="267593"/>
            <a:ext cx="10933513" cy="89917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accent1"/>
              </a:buClr>
              <a:buSzPts val="4799"/>
              <a:buFont typeface="IBM Plex Sans Light"/>
              <a:buNone/>
            </a:pPr>
            <a:r>
              <a:rPr lang="en-US" sz="4799">
                <a:solidFill>
                  <a:schemeClr val="accent1"/>
                </a:solidFill>
                <a:latin typeface="IBM Plex Sans Light"/>
                <a:ea typeface="IBM Plex Sans Light"/>
                <a:cs typeface="IBM Plex Sans Light"/>
                <a:sym typeface="IBM Plex Sans Light"/>
              </a:rPr>
              <a:t>Swag!</a:t>
            </a:r>
            <a:endParaRPr/>
          </a:p>
        </p:txBody>
      </p:sp>
      <p:sp>
        <p:nvSpPr>
          <p:cNvPr id="3465" name="Google Shape;3465;p25"/>
          <p:cNvSpPr txBox="1"/>
          <p:nvPr>
            <p:ph idx="12" type="sldNum"/>
          </p:nvPr>
        </p:nvSpPr>
        <p:spPr>
          <a:xfrm>
            <a:off x="23689159" y="13061046"/>
            <a:ext cx="121828" cy="123111"/>
          </a:xfrm>
          <a:prstGeom prst="rect">
            <a:avLst/>
          </a:prstGeom>
          <a:noFill/>
          <a:ln>
            <a:noFill/>
          </a:ln>
        </p:spPr>
        <p:txBody>
          <a:bodyPr anchorCtr="0" anchor="b" bIns="0" lIns="0" spcFirstLastPara="1" rIns="0" wrap="square" tIns="0">
            <a:spAutoFit/>
          </a:bodyPr>
          <a:lstStyle/>
          <a:p>
            <a:pPr indent="0" lvl="0" marL="0" rtl="0" algn="r">
              <a:spcBef>
                <a:spcPts val="0"/>
              </a:spcBef>
              <a:spcAft>
                <a:spcPts val="0"/>
              </a:spcAft>
              <a:buNone/>
            </a:pPr>
            <a:fld id="{00000000-1234-1234-1234-123412341234}" type="slidenum">
              <a:rPr lang="en-US">
                <a:solidFill>
                  <a:srgbClr val="000000"/>
                </a:solidFill>
              </a:rPr>
              <a:t>‹#›</a:t>
            </a:fld>
            <a:endParaRPr>
              <a:solidFill>
                <a:srgbClr val="000000"/>
              </a:solidFill>
            </a:endParaRPr>
          </a:p>
        </p:txBody>
      </p:sp>
      <p:sp>
        <p:nvSpPr>
          <p:cNvPr id="3466" name="Google Shape;3466;p25"/>
          <p:cNvSpPr txBox="1"/>
          <p:nvPr/>
        </p:nvSpPr>
        <p:spPr>
          <a:xfrm>
            <a:off x="175868" y="1073871"/>
            <a:ext cx="5523781" cy="120031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000000"/>
                </a:solidFill>
                <a:latin typeface="IBM Plex Sans Light"/>
                <a:ea typeface="IBM Plex Sans Light"/>
                <a:cs typeface="IBM Plex Sans Light"/>
                <a:sym typeface="IBM Plex Sans Light"/>
              </a:rPr>
              <a:t>You will receive an email to order your IBM Accelerate Program swag over the next 2 weeks!</a:t>
            </a:r>
            <a:endParaRPr/>
          </a:p>
          <a:p>
            <a:pPr indent="0" lvl="0" marL="0" marR="0" rtl="0" algn="l">
              <a:spcBef>
                <a:spcPts val="0"/>
              </a:spcBef>
              <a:spcAft>
                <a:spcPts val="0"/>
              </a:spcAft>
              <a:buNone/>
            </a:pPr>
            <a:r>
              <a:t/>
            </a:r>
            <a:endParaRPr sz="1800">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rPr lang="en-US" sz="1800">
                <a:solidFill>
                  <a:srgbClr val="000000"/>
                </a:solidFill>
                <a:latin typeface="IBM Plex Sans Light"/>
                <a:ea typeface="IBM Plex Sans Light"/>
                <a:cs typeface="IBM Plex Sans Light"/>
                <a:sym typeface="IBM Plex Sans Light"/>
              </a:rPr>
              <a:t>Our team will send reminder messages over Slack</a:t>
            </a:r>
            <a:endParaRPr/>
          </a:p>
        </p:txBody>
      </p:sp>
      <p:pic>
        <p:nvPicPr>
          <p:cNvPr id="3467" name="Google Shape;3467;p25"/>
          <p:cNvPicPr preferRelativeResize="0"/>
          <p:nvPr/>
        </p:nvPicPr>
        <p:blipFill rotWithShape="1">
          <a:blip r:embed="rId3">
            <a:alphaModFix/>
          </a:blip>
          <a:srcRect b="0" l="0" r="0" t="0"/>
          <a:stretch/>
        </p:blipFill>
        <p:spPr>
          <a:xfrm>
            <a:off x="6380919" y="285366"/>
            <a:ext cx="5523781" cy="6286475"/>
          </a:xfrm>
          <a:prstGeom prst="rect">
            <a:avLst/>
          </a:prstGeom>
          <a:noFill/>
          <a:ln>
            <a:noFill/>
          </a:ln>
        </p:spPr>
      </p:pic>
      <p:sp>
        <p:nvSpPr>
          <p:cNvPr id="3468" name="Google Shape;3468;p25"/>
          <p:cNvSpPr txBox="1"/>
          <p:nvPr/>
        </p:nvSpPr>
        <p:spPr>
          <a:xfrm>
            <a:off x="284125" y="6401731"/>
            <a:ext cx="2477765" cy="190475"/>
          </a:xfrm>
          <a:prstGeom prst="rect">
            <a:avLst/>
          </a:prstGeom>
          <a:noFill/>
          <a:ln>
            <a:noFill/>
          </a:ln>
        </p:spPr>
        <p:txBody>
          <a:bodyPr anchorCtr="0" anchor="t" bIns="0" lIns="0" spcFirstLastPara="1" rIns="0" wrap="square" tIns="0">
            <a:noAutofit/>
          </a:bodyPr>
          <a:lstStyle/>
          <a:p>
            <a:pPr indent="0" lvl="0" marL="0" marR="0" rtl="0" algn="l">
              <a:lnSpc>
                <a:spcPct val="110000"/>
              </a:lnSpc>
              <a:spcBef>
                <a:spcPts val="0"/>
              </a:spcBef>
              <a:spcAft>
                <a:spcPts val="0"/>
              </a:spcAft>
              <a:buClr>
                <a:srgbClr val="000000"/>
              </a:buClr>
              <a:buSzPts val="800"/>
              <a:buFont typeface="IBM Plex Sans Light"/>
              <a:buNone/>
            </a:pPr>
            <a:r>
              <a:rPr b="0" i="0" lang="en-US" sz="800" u="none" cap="none" strike="noStrike">
                <a:solidFill>
                  <a:srgbClr val="000000"/>
                </a:solidFill>
                <a:latin typeface="IBM Plex Sans Light"/>
                <a:ea typeface="IBM Plex Sans Light"/>
                <a:cs typeface="IBM Plex Sans Light"/>
                <a:sym typeface="IBM Plex Sans Light"/>
              </a:rPr>
              <a:t>IBM Accelerate 2024</a:t>
            </a:r>
            <a:endParaRPr/>
          </a:p>
        </p:txBody>
      </p:sp>
      <p:pic>
        <p:nvPicPr>
          <p:cNvPr descr="A picture containing text, indoor, person&#10;&#10;Description automatically generated" id="3469" name="Google Shape;3469;p25"/>
          <p:cNvPicPr preferRelativeResize="0"/>
          <p:nvPr/>
        </p:nvPicPr>
        <p:blipFill rotWithShape="1">
          <a:blip r:embed="rId4">
            <a:alphaModFix/>
          </a:blip>
          <a:srcRect b="40131" l="0" r="0" t="13604"/>
          <a:stretch/>
        </p:blipFill>
        <p:spPr>
          <a:xfrm>
            <a:off x="8730269" y="3990928"/>
            <a:ext cx="3485400" cy="2866626"/>
          </a:xfrm>
          <a:prstGeom prst="rect">
            <a:avLst/>
          </a:prstGeom>
          <a:noFill/>
          <a:ln>
            <a:noFill/>
          </a:ln>
        </p:spPr>
      </p:pic>
      <p:pic>
        <p:nvPicPr>
          <p:cNvPr descr="No alternative text description for this image" id="3470" name="Google Shape;3470;p25"/>
          <p:cNvPicPr preferRelativeResize="0"/>
          <p:nvPr/>
        </p:nvPicPr>
        <p:blipFill rotWithShape="1">
          <a:blip r:embed="rId5">
            <a:alphaModFix/>
          </a:blip>
          <a:srcRect b="49142" l="10358" r="0" t="9406"/>
          <a:stretch/>
        </p:blipFill>
        <p:spPr>
          <a:xfrm>
            <a:off x="8730269" y="-13259"/>
            <a:ext cx="3485400" cy="1918081"/>
          </a:xfrm>
          <a:prstGeom prst="rect">
            <a:avLst/>
          </a:prstGeom>
          <a:noFill/>
          <a:ln>
            <a:noFill/>
          </a:ln>
        </p:spPr>
      </p:pic>
      <p:pic>
        <p:nvPicPr>
          <p:cNvPr descr="A person holding a box&#10;&#10;Description automatically generated" id="3471" name="Google Shape;3471;p25"/>
          <p:cNvPicPr preferRelativeResize="0"/>
          <p:nvPr/>
        </p:nvPicPr>
        <p:blipFill rotWithShape="1">
          <a:blip r:embed="rId6">
            <a:alphaModFix/>
          </a:blip>
          <a:srcRect b="0" l="0" r="0" t="0"/>
          <a:stretch/>
        </p:blipFill>
        <p:spPr>
          <a:xfrm>
            <a:off x="6095409" y="3348294"/>
            <a:ext cx="2634860" cy="3509260"/>
          </a:xfrm>
          <a:prstGeom prst="rect">
            <a:avLst/>
          </a:prstGeom>
          <a:noFill/>
          <a:ln>
            <a:noFill/>
          </a:ln>
        </p:spPr>
      </p:pic>
      <p:pic>
        <p:nvPicPr>
          <p:cNvPr descr="A person holding a box&#10;&#10;Description automatically generated" id="3472" name="Google Shape;3472;p25"/>
          <p:cNvPicPr preferRelativeResize="0"/>
          <p:nvPr/>
        </p:nvPicPr>
        <p:blipFill rotWithShape="1">
          <a:blip r:embed="rId7">
            <a:alphaModFix/>
          </a:blip>
          <a:srcRect b="23603" l="0" r="25025" t="27458"/>
          <a:stretch/>
        </p:blipFill>
        <p:spPr>
          <a:xfrm>
            <a:off x="8730269" y="1627224"/>
            <a:ext cx="3485400" cy="3033396"/>
          </a:xfrm>
          <a:prstGeom prst="rect">
            <a:avLst/>
          </a:prstGeom>
          <a:noFill/>
          <a:ln>
            <a:noFill/>
          </a:ln>
        </p:spPr>
      </p:pic>
      <p:pic>
        <p:nvPicPr>
          <p:cNvPr descr="No alternative text description for this image" id="3473" name="Google Shape;3473;p25"/>
          <p:cNvPicPr preferRelativeResize="0"/>
          <p:nvPr/>
        </p:nvPicPr>
        <p:blipFill rotWithShape="1">
          <a:blip r:embed="rId8">
            <a:alphaModFix/>
          </a:blip>
          <a:srcRect b="7592" l="0" r="0" t="17312"/>
          <a:stretch/>
        </p:blipFill>
        <p:spPr>
          <a:xfrm>
            <a:off x="6096000" y="-3519"/>
            <a:ext cx="2634268" cy="349952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8" name="Shape 3478"/>
        <p:cNvGrpSpPr/>
        <p:nvPr/>
      </p:nvGrpSpPr>
      <p:grpSpPr>
        <a:xfrm>
          <a:off x="0" y="0"/>
          <a:ext cx="0" cy="0"/>
          <a:chOff x="0" y="0"/>
          <a:chExt cx="0" cy="0"/>
        </a:xfrm>
      </p:grpSpPr>
      <p:sp>
        <p:nvSpPr>
          <p:cNvPr id="3479" name="Google Shape;3479;p26"/>
          <p:cNvSpPr/>
          <p:nvPr/>
        </p:nvSpPr>
        <p:spPr>
          <a:xfrm>
            <a:off x="5722265" y="446"/>
            <a:ext cx="6469735" cy="6857108"/>
          </a:xfrm>
          <a:prstGeom prst="rect">
            <a:avLst/>
          </a:prstGeom>
          <a:solidFill>
            <a:srgbClr val="BAE7FF"/>
          </a:solidFill>
          <a:ln>
            <a:noFill/>
          </a:ln>
        </p:spPr>
        <p:txBody>
          <a:bodyPr anchorCtr="0" anchor="t" bIns="17975" lIns="17975" spcFirstLastPara="1" rIns="17975" wrap="square" tIns="17975">
            <a:noAutofit/>
          </a:bodyPr>
          <a:lstStyle/>
          <a:p>
            <a:pPr indent="0" lvl="0" marL="0" marR="0" rtl="0" algn="l">
              <a:lnSpc>
                <a:spcPct val="90000"/>
              </a:lnSpc>
              <a:spcBef>
                <a:spcPts val="0"/>
              </a:spcBef>
              <a:spcAft>
                <a:spcPts val="0"/>
              </a:spcAft>
              <a:buNone/>
            </a:pPr>
            <a:r>
              <a:t/>
            </a:r>
            <a:endParaRPr sz="700">
              <a:solidFill>
                <a:srgbClr val="FFFFFF"/>
              </a:solidFill>
              <a:latin typeface="IBM Plex Sans"/>
              <a:ea typeface="IBM Plex Sans"/>
              <a:cs typeface="IBM Plex Sans"/>
              <a:sym typeface="IBM Plex Sans"/>
            </a:endParaRPr>
          </a:p>
        </p:txBody>
      </p:sp>
      <p:sp>
        <p:nvSpPr>
          <p:cNvPr id="3480" name="Google Shape;3480;p26"/>
          <p:cNvSpPr txBox="1"/>
          <p:nvPr>
            <p:ph type="title"/>
          </p:nvPr>
        </p:nvSpPr>
        <p:spPr>
          <a:xfrm>
            <a:off x="201936" y="232064"/>
            <a:ext cx="5412543" cy="5871715"/>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accent1"/>
              </a:buClr>
              <a:buSzPts val="4799"/>
              <a:buFont typeface="IBM Plex Sans Light"/>
              <a:buNone/>
            </a:pPr>
            <a:r>
              <a:rPr lang="en-US" sz="4799">
                <a:solidFill>
                  <a:schemeClr val="accent1"/>
                </a:solidFill>
                <a:latin typeface="IBM Plex Sans Light"/>
                <a:ea typeface="IBM Plex Sans Light"/>
                <a:cs typeface="IBM Plex Sans Light"/>
                <a:sym typeface="IBM Plex Sans Light"/>
              </a:rPr>
              <a:t>Let's get social!</a:t>
            </a:r>
            <a:br>
              <a:rPr b="1" lang="en-US" sz="3999">
                <a:latin typeface="IBM Plex Sans Light"/>
                <a:ea typeface="IBM Plex Sans Light"/>
                <a:cs typeface="IBM Plex Sans Light"/>
                <a:sym typeface="IBM Plex Sans Light"/>
              </a:rPr>
            </a:br>
            <a:br>
              <a:rPr lang="en-US" sz="1800">
                <a:latin typeface="IBM Plex Sans Light"/>
                <a:ea typeface="IBM Plex Sans Light"/>
                <a:cs typeface="IBM Plex Sans Light"/>
                <a:sym typeface="IBM Plex Sans Light"/>
              </a:rPr>
            </a:br>
            <a:br>
              <a:rPr lang="en-US" sz="1800">
                <a:latin typeface="IBM Plex Sans Light"/>
                <a:ea typeface="IBM Plex Sans Light"/>
                <a:cs typeface="IBM Plex Sans Light"/>
                <a:sym typeface="IBM Plex Sans Light"/>
              </a:rPr>
            </a:br>
            <a:br>
              <a:rPr lang="en-US" sz="1800">
                <a:latin typeface="IBM Plex Sans Light"/>
                <a:ea typeface="IBM Plex Sans Light"/>
                <a:cs typeface="IBM Plex Sans Light"/>
                <a:sym typeface="IBM Plex Sans Light"/>
              </a:rPr>
            </a:br>
            <a:br>
              <a:rPr b="1" lang="en-US" sz="3999">
                <a:latin typeface="IBM Plex Sans Light"/>
                <a:ea typeface="IBM Plex Sans Light"/>
                <a:cs typeface="IBM Plex Sans Light"/>
                <a:sym typeface="IBM Plex Sans Light"/>
              </a:rPr>
            </a:br>
            <a:endParaRPr sz="2000">
              <a:latin typeface="IBM Plex Sans Light"/>
              <a:ea typeface="IBM Plex Sans Light"/>
              <a:cs typeface="IBM Plex Sans Light"/>
              <a:sym typeface="IBM Plex Sans Light"/>
            </a:endParaRPr>
          </a:p>
        </p:txBody>
      </p:sp>
      <p:sp>
        <p:nvSpPr>
          <p:cNvPr id="3481" name="Google Shape;3481;p26"/>
          <p:cNvSpPr txBox="1"/>
          <p:nvPr>
            <p:ph idx="12" type="sldNum"/>
          </p:nvPr>
        </p:nvSpPr>
        <p:spPr>
          <a:xfrm>
            <a:off x="23689159" y="13061046"/>
            <a:ext cx="121828" cy="123111"/>
          </a:xfrm>
          <a:prstGeom prst="rect">
            <a:avLst/>
          </a:prstGeom>
          <a:noFill/>
          <a:ln>
            <a:noFill/>
          </a:ln>
        </p:spPr>
        <p:txBody>
          <a:bodyPr anchorCtr="0" anchor="b" bIns="0" lIns="0" spcFirstLastPara="1" rIns="0" wrap="square" tIns="0">
            <a:spAutoFit/>
          </a:bodyPr>
          <a:lstStyle/>
          <a:p>
            <a:pPr indent="0" lvl="0" marL="0" rtl="0" algn="r">
              <a:spcBef>
                <a:spcPts val="0"/>
              </a:spcBef>
              <a:spcAft>
                <a:spcPts val="0"/>
              </a:spcAft>
              <a:buNone/>
            </a:pPr>
            <a:fld id="{00000000-1234-1234-1234-123412341234}" type="slidenum">
              <a:rPr lang="en-US">
                <a:solidFill>
                  <a:srgbClr val="000000"/>
                </a:solidFill>
              </a:rPr>
              <a:t>‹#›</a:t>
            </a:fld>
            <a:endParaRPr>
              <a:solidFill>
                <a:srgbClr val="000000"/>
              </a:solidFill>
            </a:endParaRPr>
          </a:p>
        </p:txBody>
      </p:sp>
      <p:grpSp>
        <p:nvGrpSpPr>
          <p:cNvPr id="3482" name="Google Shape;3482;p26"/>
          <p:cNvGrpSpPr/>
          <p:nvPr/>
        </p:nvGrpSpPr>
        <p:grpSpPr>
          <a:xfrm>
            <a:off x="6038504" y="2656607"/>
            <a:ext cx="861053" cy="861053"/>
            <a:chOff x="0" y="0"/>
            <a:chExt cx="3102202" cy="3102202"/>
          </a:xfrm>
        </p:grpSpPr>
        <p:sp>
          <p:nvSpPr>
            <p:cNvPr id="3483" name="Google Shape;3483;p26"/>
            <p:cNvSpPr/>
            <p:nvPr/>
          </p:nvSpPr>
          <p:spPr>
            <a:xfrm>
              <a:off x="211923" y="596842"/>
              <a:ext cx="2678355" cy="2002870"/>
            </a:xfrm>
            <a:prstGeom prst="rect">
              <a:avLst/>
            </a:prstGeom>
            <a:solidFill>
              <a:srgbClr val="FFFFFF"/>
            </a:solidFill>
            <a:ln>
              <a:noFill/>
            </a:ln>
          </p:spPr>
          <p:txBody>
            <a:bodyPr anchorCtr="0" anchor="ctr" bIns="19025" lIns="19025" spcFirstLastPara="1" rIns="19025" wrap="square" tIns="19025">
              <a:noAutofit/>
            </a:bodyPr>
            <a:lstStyle/>
            <a:p>
              <a:pPr indent="0" lvl="0" marL="0" marR="0" rtl="0" algn="l">
                <a:spcBef>
                  <a:spcPts val="0"/>
                </a:spcBef>
                <a:spcAft>
                  <a:spcPts val="0"/>
                </a:spcAft>
                <a:buNone/>
              </a:pPr>
              <a:r>
                <a:t/>
              </a:r>
              <a:endParaRPr sz="1200">
                <a:solidFill>
                  <a:srgbClr val="000000"/>
                </a:solidFill>
                <a:latin typeface="Helvetica Neue"/>
                <a:ea typeface="Helvetica Neue"/>
                <a:cs typeface="Helvetica Neue"/>
                <a:sym typeface="Helvetica Neue"/>
              </a:endParaRPr>
            </a:p>
          </p:txBody>
        </p:sp>
        <p:pic>
          <p:nvPicPr>
            <p:cNvPr descr="Image" id="3484" name="Google Shape;3484;p26"/>
            <p:cNvPicPr preferRelativeResize="0"/>
            <p:nvPr/>
          </p:nvPicPr>
          <p:blipFill rotWithShape="1">
            <a:blip r:embed="rId3">
              <a:alphaModFix/>
            </a:blip>
            <a:srcRect b="0" l="0" r="0" t="0"/>
            <a:stretch/>
          </p:blipFill>
          <p:spPr>
            <a:xfrm>
              <a:off x="0" y="0"/>
              <a:ext cx="3102202" cy="3102202"/>
            </a:xfrm>
            <a:prstGeom prst="rect">
              <a:avLst/>
            </a:prstGeom>
            <a:noFill/>
            <a:ln>
              <a:noFill/>
            </a:ln>
          </p:spPr>
        </p:pic>
      </p:grpSp>
      <p:pic>
        <p:nvPicPr>
          <p:cNvPr descr="Image" id="3485" name="Google Shape;3485;p26"/>
          <p:cNvPicPr preferRelativeResize="0"/>
          <p:nvPr/>
        </p:nvPicPr>
        <p:blipFill rotWithShape="1">
          <a:blip r:embed="rId4">
            <a:alphaModFix/>
          </a:blip>
          <a:srcRect b="0" l="0" r="0" t="0"/>
          <a:stretch/>
        </p:blipFill>
        <p:spPr>
          <a:xfrm>
            <a:off x="7019138" y="2619668"/>
            <a:ext cx="948864" cy="948864"/>
          </a:xfrm>
          <a:prstGeom prst="rect">
            <a:avLst/>
          </a:prstGeom>
          <a:noFill/>
          <a:ln>
            <a:noFill/>
          </a:ln>
        </p:spPr>
      </p:pic>
      <p:sp>
        <p:nvSpPr>
          <p:cNvPr id="3486" name="Google Shape;3486;p26"/>
          <p:cNvSpPr txBox="1"/>
          <p:nvPr/>
        </p:nvSpPr>
        <p:spPr>
          <a:xfrm>
            <a:off x="9239212" y="2808150"/>
            <a:ext cx="2769138" cy="500005"/>
          </a:xfrm>
          <a:prstGeom prst="rect">
            <a:avLst/>
          </a:prstGeom>
          <a:noFill/>
          <a:ln>
            <a:noFill/>
          </a:ln>
        </p:spPr>
        <p:txBody>
          <a:bodyPr anchorCtr="0" anchor="ctr" bIns="19025" lIns="19025" spcFirstLastPara="1" rIns="19025" wrap="square" tIns="19025">
            <a:spAutoFit/>
          </a:bodyPr>
          <a:lstStyle/>
          <a:p>
            <a:pPr indent="0" lvl="0" marL="0" marR="0" rtl="0" algn="l">
              <a:spcBef>
                <a:spcPts val="0"/>
              </a:spcBef>
              <a:spcAft>
                <a:spcPts val="0"/>
              </a:spcAft>
              <a:buNone/>
            </a:pPr>
            <a:r>
              <a:rPr b="1" lang="en-US" sz="2999">
                <a:solidFill>
                  <a:srgbClr val="0F62FE"/>
                </a:solidFill>
                <a:latin typeface="IBM Plex Sans Light"/>
                <a:ea typeface="IBM Plex Sans Light"/>
                <a:cs typeface="IBM Plex Sans Light"/>
                <a:sym typeface="IBM Plex Sans Light"/>
              </a:rPr>
              <a:t>@LifeatIBM</a:t>
            </a:r>
            <a:endParaRPr/>
          </a:p>
        </p:txBody>
      </p:sp>
      <p:grpSp>
        <p:nvGrpSpPr>
          <p:cNvPr id="3487" name="Google Shape;3487;p26"/>
          <p:cNvGrpSpPr/>
          <p:nvPr/>
        </p:nvGrpSpPr>
        <p:grpSpPr>
          <a:xfrm>
            <a:off x="8048200" y="3690103"/>
            <a:ext cx="1064604" cy="1064604"/>
            <a:chOff x="0" y="0"/>
            <a:chExt cx="3102202" cy="3102202"/>
          </a:xfrm>
        </p:grpSpPr>
        <p:sp>
          <p:nvSpPr>
            <p:cNvPr id="3488" name="Google Shape;3488;p26"/>
            <p:cNvSpPr/>
            <p:nvPr/>
          </p:nvSpPr>
          <p:spPr>
            <a:xfrm>
              <a:off x="218356" y="300644"/>
              <a:ext cx="2665488" cy="2500914"/>
            </a:xfrm>
            <a:prstGeom prst="rect">
              <a:avLst/>
            </a:prstGeom>
            <a:solidFill>
              <a:srgbClr val="FFFFFF"/>
            </a:solidFill>
            <a:ln>
              <a:noFill/>
            </a:ln>
          </p:spPr>
          <p:txBody>
            <a:bodyPr anchorCtr="0" anchor="ctr" bIns="19025" lIns="19025" spcFirstLastPara="1" rIns="19025" wrap="square" tIns="19025">
              <a:noAutofit/>
            </a:bodyPr>
            <a:lstStyle/>
            <a:p>
              <a:pPr indent="0" lvl="0" marL="0" marR="0" rtl="0" algn="l">
                <a:spcBef>
                  <a:spcPts val="0"/>
                </a:spcBef>
                <a:spcAft>
                  <a:spcPts val="0"/>
                </a:spcAft>
                <a:buNone/>
              </a:pPr>
              <a:r>
                <a:t/>
              </a:r>
              <a:endParaRPr sz="1200">
                <a:solidFill>
                  <a:srgbClr val="000000"/>
                </a:solidFill>
                <a:latin typeface="Helvetica Neue"/>
                <a:ea typeface="Helvetica Neue"/>
                <a:cs typeface="Helvetica Neue"/>
                <a:sym typeface="Helvetica Neue"/>
              </a:endParaRPr>
            </a:p>
          </p:txBody>
        </p:sp>
        <p:pic>
          <p:nvPicPr>
            <p:cNvPr descr="Image" id="3489" name="Google Shape;3489;p26"/>
            <p:cNvPicPr preferRelativeResize="0"/>
            <p:nvPr/>
          </p:nvPicPr>
          <p:blipFill rotWithShape="1">
            <a:blip r:embed="rId5">
              <a:alphaModFix/>
            </a:blip>
            <a:srcRect b="0" l="0" r="0" t="0"/>
            <a:stretch/>
          </p:blipFill>
          <p:spPr>
            <a:xfrm>
              <a:off x="0" y="0"/>
              <a:ext cx="3102202" cy="3102202"/>
            </a:xfrm>
            <a:prstGeom prst="rect">
              <a:avLst/>
            </a:prstGeom>
            <a:noFill/>
            <a:ln>
              <a:noFill/>
            </a:ln>
          </p:spPr>
        </p:pic>
      </p:grpSp>
      <p:sp>
        <p:nvSpPr>
          <p:cNvPr id="3490" name="Google Shape;3490;p26"/>
          <p:cNvSpPr txBox="1"/>
          <p:nvPr/>
        </p:nvSpPr>
        <p:spPr>
          <a:xfrm>
            <a:off x="9312820" y="3947741"/>
            <a:ext cx="1115686" cy="500005"/>
          </a:xfrm>
          <a:prstGeom prst="rect">
            <a:avLst/>
          </a:prstGeom>
          <a:noFill/>
          <a:ln>
            <a:noFill/>
          </a:ln>
        </p:spPr>
        <p:txBody>
          <a:bodyPr anchorCtr="0" anchor="ctr" bIns="19025" lIns="19025" spcFirstLastPara="1" rIns="19025" wrap="square" tIns="19025">
            <a:spAutoFit/>
          </a:bodyPr>
          <a:lstStyle/>
          <a:p>
            <a:pPr indent="0" lvl="0" marL="0" marR="0" rtl="0" algn="l">
              <a:spcBef>
                <a:spcPts val="0"/>
              </a:spcBef>
              <a:spcAft>
                <a:spcPts val="0"/>
              </a:spcAft>
              <a:buNone/>
            </a:pPr>
            <a:r>
              <a:rPr b="1" lang="en-US" sz="2999">
                <a:solidFill>
                  <a:srgbClr val="0F62FE"/>
                </a:solidFill>
                <a:latin typeface="IBM Plex Sans Light"/>
                <a:ea typeface="IBM Plex Sans Light"/>
                <a:cs typeface="IBM Plex Sans Light"/>
                <a:sym typeface="IBM Plex Sans Light"/>
              </a:rPr>
              <a:t>@IBM</a:t>
            </a:r>
            <a:endParaRPr/>
          </a:p>
        </p:txBody>
      </p:sp>
      <p:pic>
        <p:nvPicPr>
          <p:cNvPr descr="Image" id="3491" name="Google Shape;3491;p26"/>
          <p:cNvPicPr preferRelativeResize="0"/>
          <p:nvPr/>
        </p:nvPicPr>
        <p:blipFill rotWithShape="1">
          <a:blip r:embed="rId6">
            <a:alphaModFix/>
          </a:blip>
          <a:srcRect b="0" l="0" r="0" t="0"/>
          <a:stretch/>
        </p:blipFill>
        <p:spPr>
          <a:xfrm>
            <a:off x="8024381" y="4943193"/>
            <a:ext cx="1082651" cy="762367"/>
          </a:xfrm>
          <a:prstGeom prst="rect">
            <a:avLst/>
          </a:prstGeom>
          <a:noFill/>
          <a:ln>
            <a:noFill/>
          </a:ln>
        </p:spPr>
      </p:pic>
      <p:sp>
        <p:nvSpPr>
          <p:cNvPr id="3492" name="Google Shape;3492;p26"/>
          <p:cNvSpPr txBox="1"/>
          <p:nvPr/>
        </p:nvSpPr>
        <p:spPr>
          <a:xfrm>
            <a:off x="9304582" y="5074674"/>
            <a:ext cx="2285878" cy="500005"/>
          </a:xfrm>
          <a:prstGeom prst="rect">
            <a:avLst/>
          </a:prstGeom>
          <a:noFill/>
          <a:ln>
            <a:noFill/>
          </a:ln>
        </p:spPr>
        <p:txBody>
          <a:bodyPr anchorCtr="0" anchor="ctr" bIns="19025" lIns="19025" spcFirstLastPara="1" rIns="19025" wrap="square" tIns="19025">
            <a:spAutoFit/>
          </a:bodyPr>
          <a:lstStyle/>
          <a:p>
            <a:pPr indent="0" lvl="0" marL="0" marR="0" rtl="0" algn="l">
              <a:spcBef>
                <a:spcPts val="0"/>
              </a:spcBef>
              <a:spcAft>
                <a:spcPts val="0"/>
              </a:spcAft>
              <a:buNone/>
            </a:pPr>
            <a:r>
              <a:rPr b="1" lang="en-US" sz="2999">
                <a:solidFill>
                  <a:srgbClr val="0F62FE"/>
                </a:solidFill>
                <a:latin typeface="IBM Plex Sans Light"/>
                <a:ea typeface="IBM Plex Sans Light"/>
                <a:cs typeface="IBM Plex Sans Light"/>
                <a:sym typeface="IBM Plex Sans Light"/>
              </a:rPr>
              <a:t>@Life at IBM</a:t>
            </a:r>
            <a:endParaRPr/>
          </a:p>
        </p:txBody>
      </p:sp>
      <p:pic>
        <p:nvPicPr>
          <p:cNvPr descr="Icon&#10;&#10;Description automatically generated" id="3493" name="Google Shape;3493;p26"/>
          <p:cNvPicPr preferRelativeResize="0"/>
          <p:nvPr/>
        </p:nvPicPr>
        <p:blipFill rotWithShape="1">
          <a:blip r:embed="rId7">
            <a:alphaModFix/>
          </a:blip>
          <a:srcRect b="0" l="0" r="0" t="0"/>
          <a:stretch/>
        </p:blipFill>
        <p:spPr>
          <a:xfrm>
            <a:off x="8075789" y="2641089"/>
            <a:ext cx="965192" cy="865609"/>
          </a:xfrm>
          <a:prstGeom prst="rect">
            <a:avLst/>
          </a:prstGeom>
          <a:noFill/>
          <a:ln>
            <a:noFill/>
          </a:ln>
          <a:effectLst>
            <a:outerShdw blurRad="190500" rotWithShape="0" algn="tl">
              <a:srgbClr val="000000">
                <a:alpha val="69803"/>
              </a:srgbClr>
            </a:outerShdw>
          </a:effectLst>
        </p:spPr>
      </p:pic>
      <p:sp>
        <p:nvSpPr>
          <p:cNvPr id="3494" name="Google Shape;3494;p26"/>
          <p:cNvSpPr txBox="1"/>
          <p:nvPr/>
        </p:nvSpPr>
        <p:spPr>
          <a:xfrm>
            <a:off x="5945652" y="421883"/>
            <a:ext cx="6099270" cy="166185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799">
                <a:solidFill>
                  <a:srgbClr val="0F62FE"/>
                </a:solidFill>
                <a:latin typeface="IBM Plex Sans Light"/>
                <a:ea typeface="IBM Plex Sans Light"/>
                <a:cs typeface="IBM Plex Sans Light"/>
                <a:sym typeface="IBM Plex Sans Light"/>
              </a:rPr>
              <a:t>Follow us! </a:t>
            </a:r>
            <a:endParaRPr/>
          </a:p>
          <a:p>
            <a:pPr indent="0" lvl="0" marL="0" marR="0" rtl="0" algn="l">
              <a:spcBef>
                <a:spcPts val="0"/>
              </a:spcBef>
              <a:spcAft>
                <a:spcPts val="0"/>
              </a:spcAft>
              <a:buNone/>
            </a:pPr>
            <a:r>
              <a:t/>
            </a:r>
            <a:endParaRPr sz="2000">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rPr lang="en-US" sz="2200">
                <a:solidFill>
                  <a:srgbClr val="000000"/>
                </a:solidFill>
                <a:latin typeface="IBM Plex Sans Light"/>
                <a:ea typeface="IBM Plex Sans Light"/>
                <a:cs typeface="IBM Plex Sans Light"/>
                <a:sym typeface="IBM Plex Sans Light"/>
              </a:rPr>
              <a:t>Post on social channels using hashtag </a:t>
            </a:r>
            <a:r>
              <a:rPr b="1" lang="en-US" sz="2200">
                <a:solidFill>
                  <a:srgbClr val="000000"/>
                </a:solidFill>
                <a:latin typeface="IBM Plex Sans Light"/>
                <a:ea typeface="IBM Plex Sans Light"/>
                <a:cs typeface="IBM Plex Sans Light"/>
                <a:sym typeface="IBM Plex Sans Light"/>
              </a:rPr>
              <a:t>#IBMAccelerate </a:t>
            </a:r>
            <a:r>
              <a:rPr lang="en-US" sz="2200">
                <a:solidFill>
                  <a:srgbClr val="000000"/>
                </a:solidFill>
                <a:latin typeface="IBM Plex Sans Light"/>
                <a:ea typeface="IBM Plex Sans Light"/>
                <a:cs typeface="IBM Plex Sans Light"/>
                <a:sym typeface="IBM Plex Sans Light"/>
              </a:rPr>
              <a:t>and tags below!</a:t>
            </a:r>
            <a:endParaRPr sz="3599">
              <a:solidFill>
                <a:srgbClr val="000000"/>
              </a:solidFill>
              <a:latin typeface="IBM Plex Sans Light"/>
              <a:ea typeface="IBM Plex Sans Light"/>
              <a:cs typeface="IBM Plex Sans Light"/>
              <a:sym typeface="IBM Plex Sans Light"/>
            </a:endParaRPr>
          </a:p>
        </p:txBody>
      </p:sp>
      <p:sp>
        <p:nvSpPr>
          <p:cNvPr id="3495" name="Google Shape;3495;p26"/>
          <p:cNvSpPr txBox="1"/>
          <p:nvPr/>
        </p:nvSpPr>
        <p:spPr>
          <a:xfrm>
            <a:off x="147079" y="1336392"/>
            <a:ext cx="5144323" cy="30777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200">
                <a:solidFill>
                  <a:srgbClr val="000000"/>
                </a:solidFill>
                <a:latin typeface="IBM Plex Sans Light"/>
                <a:ea typeface="IBM Plex Sans Light"/>
                <a:cs typeface="IBM Plex Sans Light"/>
                <a:sym typeface="IBM Plex Sans Light"/>
              </a:rPr>
              <a:t>Engage with us on social media and you might be featured in our Accelerate end of program video!</a:t>
            </a:r>
            <a:endParaRPr/>
          </a:p>
          <a:p>
            <a:pPr indent="0" lvl="0" marL="0" marR="0" rtl="0" algn="l">
              <a:spcBef>
                <a:spcPts val="0"/>
              </a:spcBef>
              <a:spcAft>
                <a:spcPts val="0"/>
              </a:spcAft>
              <a:buNone/>
            </a:pPr>
            <a:r>
              <a:t/>
            </a:r>
            <a:endParaRPr sz="2200">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t/>
            </a:r>
            <a:endParaRPr sz="2200">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rPr lang="en-US" sz="2200">
                <a:solidFill>
                  <a:srgbClr val="000000"/>
                </a:solidFill>
                <a:latin typeface="IBM Plex Sans Light"/>
                <a:ea typeface="IBM Plex Sans Light"/>
                <a:cs typeface="IBM Plex Sans Light"/>
                <a:sym typeface="IBM Plex Sans Light"/>
              </a:rPr>
              <a:t>Note: General program reminders will also be sent around 3pm ET every Monday!</a:t>
            </a:r>
            <a:br>
              <a:rPr lang="en-US" sz="1800">
                <a:solidFill>
                  <a:srgbClr val="000000"/>
                </a:solidFill>
                <a:latin typeface="IBM Plex Sans"/>
                <a:ea typeface="IBM Plex Sans"/>
                <a:cs typeface="IBM Plex Sans"/>
                <a:sym typeface="IBM Plex Sans"/>
              </a:rPr>
            </a:br>
            <a:endParaRPr sz="1800">
              <a:solidFill>
                <a:srgbClr val="000000"/>
              </a:solidFill>
              <a:latin typeface="IBM Plex Sans"/>
              <a:ea typeface="IBM Plex Sans"/>
              <a:cs typeface="IBM Plex Sans"/>
              <a:sym typeface="IBM Plex Sans"/>
            </a:endParaRPr>
          </a:p>
        </p:txBody>
      </p:sp>
      <p:sp>
        <p:nvSpPr>
          <p:cNvPr id="3496" name="Google Shape;3496;p26"/>
          <p:cNvSpPr txBox="1"/>
          <p:nvPr/>
        </p:nvSpPr>
        <p:spPr>
          <a:xfrm>
            <a:off x="284125" y="6401731"/>
            <a:ext cx="2477765" cy="190475"/>
          </a:xfrm>
          <a:prstGeom prst="rect">
            <a:avLst/>
          </a:prstGeom>
          <a:noFill/>
          <a:ln>
            <a:noFill/>
          </a:ln>
        </p:spPr>
        <p:txBody>
          <a:bodyPr anchorCtr="0" anchor="t" bIns="0" lIns="0" spcFirstLastPara="1" rIns="0" wrap="square" tIns="0">
            <a:noAutofit/>
          </a:bodyPr>
          <a:lstStyle/>
          <a:p>
            <a:pPr indent="0" lvl="0" marL="0" marR="0" rtl="0" algn="l">
              <a:lnSpc>
                <a:spcPct val="110000"/>
              </a:lnSpc>
              <a:spcBef>
                <a:spcPts val="0"/>
              </a:spcBef>
              <a:spcAft>
                <a:spcPts val="0"/>
              </a:spcAft>
              <a:buClr>
                <a:srgbClr val="000000"/>
              </a:buClr>
              <a:buSzPts val="800"/>
              <a:buFont typeface="IBM Plex Sans Light"/>
              <a:buNone/>
            </a:pPr>
            <a:r>
              <a:rPr b="0" i="0" lang="en-US" sz="800" u="none" cap="none" strike="noStrike">
                <a:solidFill>
                  <a:srgbClr val="000000"/>
                </a:solidFill>
                <a:latin typeface="IBM Plex Sans Light"/>
                <a:ea typeface="IBM Plex Sans Light"/>
                <a:cs typeface="IBM Plex Sans Light"/>
                <a:sym typeface="IBM Plex Sans Light"/>
              </a:rPr>
              <a:t>IBM Accelerate 2024</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2" name="Shape 3502"/>
        <p:cNvGrpSpPr/>
        <p:nvPr/>
      </p:nvGrpSpPr>
      <p:grpSpPr>
        <a:xfrm>
          <a:off x="0" y="0"/>
          <a:ext cx="0" cy="0"/>
          <a:chOff x="0" y="0"/>
          <a:chExt cx="0" cy="0"/>
        </a:xfrm>
      </p:grpSpPr>
      <p:sp>
        <p:nvSpPr>
          <p:cNvPr id="3503" name="Google Shape;3503;p27"/>
          <p:cNvSpPr txBox="1"/>
          <p:nvPr>
            <p:ph type="title"/>
          </p:nvPr>
        </p:nvSpPr>
        <p:spPr>
          <a:xfrm>
            <a:off x="287998" y="192446"/>
            <a:ext cx="9418264" cy="852893"/>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chemeClr val="lt1"/>
              </a:buClr>
              <a:buSzPts val="4200"/>
              <a:buFont typeface="IBM Plex Sans Light"/>
              <a:buNone/>
            </a:pPr>
            <a:r>
              <a:rPr lang="en-US">
                <a:solidFill>
                  <a:schemeClr val="lt1"/>
                </a:solidFill>
              </a:rPr>
              <a:t>Accelerate Alumni: </a:t>
            </a:r>
            <a:r>
              <a:rPr lang="en-US">
                <a:solidFill>
                  <a:schemeClr val="accent4"/>
                </a:solidFill>
              </a:rPr>
              <a:t>Words of Wisdom</a:t>
            </a:r>
            <a:endParaRPr/>
          </a:p>
        </p:txBody>
      </p:sp>
      <p:sp>
        <p:nvSpPr>
          <p:cNvPr id="3504" name="Google Shape;3504;p27"/>
          <p:cNvSpPr txBox="1"/>
          <p:nvPr/>
        </p:nvSpPr>
        <p:spPr>
          <a:xfrm>
            <a:off x="287998" y="1103217"/>
            <a:ext cx="11491343" cy="526297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1200">
                <a:solidFill>
                  <a:srgbClr val="000000"/>
                </a:solidFill>
                <a:latin typeface="IBM Plex Sans Light"/>
                <a:ea typeface="IBM Plex Sans Light"/>
                <a:cs typeface="IBM Plex Sans Light"/>
                <a:sym typeface="IBM Plex Sans Light"/>
              </a:rPr>
              <a:t>“There is no limit to how much you can learn! Try new things, ask questions and really use this opportunity to grow and stand out! This experience.                               expedited my career growth and I hope the next cohort can enjoy the experience as much as I did!” </a:t>
            </a:r>
            <a:endParaRPr/>
          </a:p>
          <a:p>
            <a:pPr indent="0" lvl="0" marL="0" marR="0" rtl="0" algn="l">
              <a:spcBef>
                <a:spcPts val="0"/>
              </a:spcBef>
              <a:spcAft>
                <a:spcPts val="0"/>
              </a:spcAft>
              <a:buNone/>
            </a:pPr>
            <a:r>
              <a:rPr b="1" lang="en-US" sz="1200">
                <a:solidFill>
                  <a:srgbClr val="000000"/>
                </a:solidFill>
                <a:latin typeface="IBM Plex Sans Light"/>
                <a:ea typeface="IBM Plex Sans Light"/>
                <a:cs typeface="IBM Plex Sans Light"/>
                <a:sym typeface="IBM Plex Sans Light"/>
              </a:rPr>
              <a:t>-Samantha H. </a:t>
            </a:r>
            <a:endParaRPr/>
          </a:p>
          <a:p>
            <a:pPr indent="0" lvl="0" marL="0" marR="0" rtl="0" algn="l">
              <a:spcBef>
                <a:spcPts val="0"/>
              </a:spcBef>
              <a:spcAft>
                <a:spcPts val="0"/>
              </a:spcAft>
              <a:buNone/>
            </a:pPr>
            <a:r>
              <a:t/>
            </a:r>
            <a:endParaRPr sz="1200">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rPr i="1" lang="en-US" sz="1200">
                <a:solidFill>
                  <a:srgbClr val="000000"/>
                </a:solidFill>
                <a:latin typeface="IBM Plex Sans Light"/>
                <a:ea typeface="IBM Plex Sans Light"/>
                <a:cs typeface="IBM Plex Sans Light"/>
                <a:sym typeface="IBM Plex Sans Light"/>
              </a:rPr>
              <a:t>“Listen &amp; be interactive in the sessions! Reach out to speakers you like to set up coffee chats and come prepared with questions!!” </a:t>
            </a:r>
            <a:endParaRPr/>
          </a:p>
          <a:p>
            <a:pPr indent="0" lvl="0" marL="0" marR="0" rtl="0" algn="l">
              <a:spcBef>
                <a:spcPts val="0"/>
              </a:spcBef>
              <a:spcAft>
                <a:spcPts val="0"/>
              </a:spcAft>
              <a:buNone/>
            </a:pPr>
            <a:r>
              <a:rPr b="1" lang="en-US" sz="1200">
                <a:solidFill>
                  <a:srgbClr val="000000"/>
                </a:solidFill>
                <a:latin typeface="IBM Plex Sans Light"/>
                <a:ea typeface="IBM Plex Sans Light"/>
                <a:cs typeface="IBM Plex Sans Light"/>
                <a:sym typeface="IBM Plex Sans Light"/>
              </a:rPr>
              <a:t>-Sarah L. </a:t>
            </a:r>
            <a:endParaRPr/>
          </a:p>
          <a:p>
            <a:pPr indent="0" lvl="0" marL="0" marR="0" rtl="0" algn="l">
              <a:spcBef>
                <a:spcPts val="0"/>
              </a:spcBef>
              <a:spcAft>
                <a:spcPts val="0"/>
              </a:spcAft>
              <a:buNone/>
            </a:pPr>
            <a:r>
              <a:t/>
            </a:r>
            <a:endParaRPr sz="1200">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rPr i="1" lang="en-US" sz="1200">
                <a:solidFill>
                  <a:srgbClr val="000000"/>
                </a:solidFill>
                <a:latin typeface="IBM Plex Sans Light"/>
                <a:ea typeface="IBM Plex Sans Light"/>
                <a:cs typeface="IBM Plex Sans Light"/>
                <a:sym typeface="IBM Plex Sans Light"/>
              </a:rPr>
              <a:t>“Take a deep breath, be involved, and network of course! The more you can get from this opportunity, the more you will grow and learn more professionally. Not only did I learn a lot through the consulting track, but I also got a feel for work-life balance.” </a:t>
            </a:r>
            <a:endParaRPr/>
          </a:p>
          <a:p>
            <a:pPr indent="0" lvl="0" marL="0" marR="0" rtl="0" algn="l">
              <a:spcBef>
                <a:spcPts val="0"/>
              </a:spcBef>
              <a:spcAft>
                <a:spcPts val="0"/>
              </a:spcAft>
              <a:buNone/>
            </a:pPr>
            <a:r>
              <a:rPr b="1" lang="en-US" sz="1200">
                <a:solidFill>
                  <a:srgbClr val="000000"/>
                </a:solidFill>
                <a:latin typeface="IBM Plex Sans Light"/>
                <a:ea typeface="IBM Plex Sans Light"/>
                <a:cs typeface="IBM Plex Sans Light"/>
                <a:sym typeface="IBM Plex Sans Light"/>
              </a:rPr>
              <a:t>-Nicole D. </a:t>
            </a:r>
            <a:endParaRPr/>
          </a:p>
          <a:p>
            <a:pPr indent="0" lvl="0" marL="0" marR="0" rtl="0" algn="l">
              <a:spcBef>
                <a:spcPts val="0"/>
              </a:spcBef>
              <a:spcAft>
                <a:spcPts val="0"/>
              </a:spcAft>
              <a:buNone/>
            </a:pPr>
            <a:r>
              <a:t/>
            </a:r>
            <a:endParaRPr sz="1200">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rPr i="1" lang="en-US" sz="1200">
                <a:solidFill>
                  <a:srgbClr val="000000"/>
                </a:solidFill>
                <a:latin typeface="IBM Plex Sans Light"/>
                <a:ea typeface="IBM Plex Sans Light"/>
                <a:cs typeface="IBM Plex Sans Light"/>
                <a:sym typeface="IBM Plex Sans Light"/>
              </a:rPr>
              <a:t>“Be a sponge to the information and share your personality! People will remember the person they connected with the most which is not necessarily the loudest person in the room. Find your people and the opportunities will follow you!” </a:t>
            </a:r>
            <a:endParaRPr/>
          </a:p>
          <a:p>
            <a:pPr indent="0" lvl="0" marL="0" marR="0" rtl="0" algn="l">
              <a:spcBef>
                <a:spcPts val="0"/>
              </a:spcBef>
              <a:spcAft>
                <a:spcPts val="0"/>
              </a:spcAft>
              <a:buNone/>
            </a:pPr>
            <a:r>
              <a:rPr b="1" lang="en-US" sz="1200">
                <a:solidFill>
                  <a:srgbClr val="000000"/>
                </a:solidFill>
                <a:latin typeface="IBM Plex Sans Light"/>
                <a:ea typeface="IBM Plex Sans Light"/>
                <a:cs typeface="IBM Plex Sans Light"/>
                <a:sym typeface="IBM Plex Sans Light"/>
              </a:rPr>
              <a:t>-Trent B. </a:t>
            </a:r>
            <a:endParaRPr/>
          </a:p>
          <a:p>
            <a:pPr indent="0" lvl="0" marL="0" marR="0" rtl="0" algn="l">
              <a:spcBef>
                <a:spcPts val="0"/>
              </a:spcBef>
              <a:spcAft>
                <a:spcPts val="0"/>
              </a:spcAft>
              <a:buNone/>
            </a:pPr>
            <a:r>
              <a:t/>
            </a:r>
            <a:endParaRPr sz="1200">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rPr i="1" lang="en-US" sz="1200">
                <a:solidFill>
                  <a:srgbClr val="000000"/>
                </a:solidFill>
                <a:latin typeface="IBM Plex Sans Light"/>
                <a:ea typeface="IBM Plex Sans Light"/>
                <a:cs typeface="IBM Plex Sans Light"/>
                <a:sym typeface="IBM Plex Sans Light"/>
              </a:rPr>
              <a:t>“Be engaged! It can be the first time you learn about your future role or career path.” </a:t>
            </a:r>
            <a:endParaRPr/>
          </a:p>
          <a:p>
            <a:pPr indent="0" lvl="0" marL="0" marR="0" rtl="0" algn="l">
              <a:spcBef>
                <a:spcPts val="0"/>
              </a:spcBef>
              <a:spcAft>
                <a:spcPts val="0"/>
              </a:spcAft>
              <a:buNone/>
            </a:pPr>
            <a:r>
              <a:rPr b="1" lang="en-US" sz="1200">
                <a:solidFill>
                  <a:srgbClr val="000000"/>
                </a:solidFill>
                <a:latin typeface="IBM Plex Sans Light"/>
                <a:ea typeface="IBM Plex Sans Light"/>
                <a:cs typeface="IBM Plex Sans Light"/>
                <a:sym typeface="IBM Plex Sans Light"/>
              </a:rPr>
              <a:t>-Allen A. </a:t>
            </a:r>
            <a:endParaRPr/>
          </a:p>
          <a:p>
            <a:pPr indent="0" lvl="0" marL="0" marR="0" rtl="0" algn="l">
              <a:spcBef>
                <a:spcPts val="0"/>
              </a:spcBef>
              <a:spcAft>
                <a:spcPts val="0"/>
              </a:spcAft>
              <a:buNone/>
            </a:pPr>
            <a:r>
              <a:t/>
            </a:r>
            <a:endParaRPr sz="1200">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rPr i="1" lang="en-US" sz="1200">
                <a:solidFill>
                  <a:srgbClr val="000000"/>
                </a:solidFill>
                <a:latin typeface="IBM Plex Sans Light"/>
                <a:ea typeface="IBM Plex Sans Light"/>
                <a:cs typeface="IBM Plex Sans Light"/>
                <a:sym typeface="IBM Plex Sans Light"/>
              </a:rPr>
              <a:t>“Seize every opportunity presented to you during the program. All of the optional and supplemental sessions are worth it. Sign up for everything, because you’ll meet awesome people at every turn.” </a:t>
            </a:r>
            <a:endParaRPr/>
          </a:p>
          <a:p>
            <a:pPr indent="0" lvl="0" marL="0" marR="0" rtl="0" algn="l">
              <a:spcBef>
                <a:spcPts val="0"/>
              </a:spcBef>
              <a:spcAft>
                <a:spcPts val="0"/>
              </a:spcAft>
              <a:buNone/>
            </a:pPr>
            <a:r>
              <a:rPr b="1" lang="en-US" sz="1200">
                <a:solidFill>
                  <a:srgbClr val="000000"/>
                </a:solidFill>
                <a:latin typeface="IBM Plex Sans Light"/>
                <a:ea typeface="IBM Plex Sans Light"/>
                <a:cs typeface="IBM Plex Sans Light"/>
                <a:sym typeface="IBM Plex Sans Light"/>
              </a:rPr>
              <a:t>-Jasmine W. </a:t>
            </a:r>
            <a:endParaRPr/>
          </a:p>
          <a:p>
            <a:pPr indent="0" lvl="0" marL="0" marR="0" rtl="0" algn="l">
              <a:spcBef>
                <a:spcPts val="0"/>
              </a:spcBef>
              <a:spcAft>
                <a:spcPts val="0"/>
              </a:spcAft>
              <a:buNone/>
            </a:pPr>
            <a:r>
              <a:t/>
            </a:r>
            <a:endParaRPr sz="1200">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rPr i="1" lang="en-US" sz="1200">
                <a:solidFill>
                  <a:srgbClr val="000000"/>
                </a:solidFill>
                <a:latin typeface="IBM Plex Sans Light"/>
                <a:ea typeface="IBM Plex Sans Light"/>
                <a:cs typeface="IBM Plex Sans Light"/>
                <a:sym typeface="IBM Plex Sans Light"/>
              </a:rPr>
              <a:t>“Network, network, network! Networking has helped me build more personal relationships rather than a one-time coffee chat.” </a:t>
            </a:r>
            <a:endParaRPr/>
          </a:p>
          <a:p>
            <a:pPr indent="0" lvl="0" marL="0" marR="0" rtl="0" algn="l">
              <a:spcBef>
                <a:spcPts val="0"/>
              </a:spcBef>
              <a:spcAft>
                <a:spcPts val="0"/>
              </a:spcAft>
              <a:buNone/>
            </a:pPr>
            <a:r>
              <a:rPr b="1" lang="en-US" sz="1200">
                <a:solidFill>
                  <a:srgbClr val="000000"/>
                </a:solidFill>
                <a:latin typeface="IBM Plex Sans Light"/>
                <a:ea typeface="IBM Plex Sans Light"/>
                <a:cs typeface="IBM Plex Sans Light"/>
                <a:sym typeface="IBM Plex Sans Light"/>
              </a:rPr>
              <a:t>-Cuauhtemoc D.</a:t>
            </a:r>
            <a:endParaRPr/>
          </a:p>
          <a:p>
            <a:pPr indent="0" lvl="0" marL="0" marR="0" rtl="0" algn="l">
              <a:spcBef>
                <a:spcPts val="0"/>
              </a:spcBef>
              <a:spcAft>
                <a:spcPts val="0"/>
              </a:spcAft>
              <a:buNone/>
            </a:pPr>
            <a:r>
              <a:t/>
            </a:r>
            <a:endParaRPr sz="1200">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rPr i="1" lang="en-US" sz="1200">
                <a:solidFill>
                  <a:srgbClr val="000000"/>
                </a:solidFill>
                <a:latin typeface="IBM Plex Sans Light"/>
                <a:ea typeface="IBM Plex Sans Light"/>
                <a:cs typeface="IBM Plex Sans Light"/>
                <a:sym typeface="IBM Plex Sans Light"/>
              </a:rPr>
              <a:t>“Listen critically &amp; keep an open mind! I learned so much about an industry I thought myself to be experienced in. Take advantage of the wisdom of both your fellow Accelerate participants, and of course the incredible IBM mentors at your disposal.” </a:t>
            </a:r>
            <a:endParaRPr/>
          </a:p>
          <a:p>
            <a:pPr indent="0" lvl="0" marL="0" marR="0" rtl="0" algn="l">
              <a:spcBef>
                <a:spcPts val="0"/>
              </a:spcBef>
              <a:spcAft>
                <a:spcPts val="0"/>
              </a:spcAft>
              <a:buNone/>
            </a:pPr>
            <a:r>
              <a:rPr b="1" lang="en-US" sz="1200">
                <a:solidFill>
                  <a:srgbClr val="000000"/>
                </a:solidFill>
                <a:latin typeface="IBM Plex Sans Light"/>
                <a:ea typeface="IBM Plex Sans Light"/>
                <a:cs typeface="IBM Plex Sans Light"/>
                <a:sym typeface="IBM Plex Sans Light"/>
              </a:rPr>
              <a:t>-Allison L. </a:t>
            </a:r>
            <a:endParaRPr sz="2250">
              <a:solidFill>
                <a:srgbClr val="000000"/>
              </a:solidFill>
              <a:latin typeface="IBM Plex Sans Light"/>
              <a:ea typeface="IBM Plex Sans Light"/>
              <a:cs typeface="IBM Plex Sans Light"/>
              <a:sym typeface="IBM Plex Sans Light"/>
            </a:endParaRPr>
          </a:p>
        </p:txBody>
      </p:sp>
      <p:pic>
        <p:nvPicPr>
          <p:cNvPr id="3505" name="Google Shape;3505;p27"/>
          <p:cNvPicPr preferRelativeResize="0"/>
          <p:nvPr/>
        </p:nvPicPr>
        <p:blipFill rotWithShape="1">
          <a:blip r:embed="rId3">
            <a:alphaModFix/>
          </a:blip>
          <a:srcRect b="0" l="0" r="0" t="0"/>
          <a:stretch/>
        </p:blipFill>
        <p:spPr>
          <a:xfrm flipH="1">
            <a:off x="10104915" y="234807"/>
            <a:ext cx="1799087" cy="1678942"/>
          </a:xfrm>
          <a:prstGeom prst="rect">
            <a:avLst/>
          </a:prstGeom>
          <a:noFill/>
          <a:ln>
            <a:noFill/>
          </a:ln>
        </p:spPr>
      </p:pic>
      <p:sp>
        <p:nvSpPr>
          <p:cNvPr id="3506" name="Google Shape;3506;p27"/>
          <p:cNvSpPr txBox="1"/>
          <p:nvPr/>
        </p:nvSpPr>
        <p:spPr>
          <a:xfrm>
            <a:off x="284125" y="6401731"/>
            <a:ext cx="2477765" cy="190475"/>
          </a:xfrm>
          <a:prstGeom prst="rect">
            <a:avLst/>
          </a:prstGeom>
          <a:noFill/>
          <a:ln>
            <a:noFill/>
          </a:ln>
        </p:spPr>
        <p:txBody>
          <a:bodyPr anchorCtr="0" anchor="t" bIns="0" lIns="0" spcFirstLastPara="1" rIns="0" wrap="square" tIns="0">
            <a:noAutofit/>
          </a:bodyPr>
          <a:lstStyle/>
          <a:p>
            <a:pPr indent="0" lvl="0" marL="0" marR="0" rtl="0" algn="l">
              <a:lnSpc>
                <a:spcPct val="110000"/>
              </a:lnSpc>
              <a:spcBef>
                <a:spcPts val="0"/>
              </a:spcBef>
              <a:spcAft>
                <a:spcPts val="0"/>
              </a:spcAft>
              <a:buClr>
                <a:srgbClr val="000000"/>
              </a:buClr>
              <a:buSzPts val="800"/>
              <a:buFont typeface="IBM Plex Sans Light"/>
              <a:buNone/>
            </a:pPr>
            <a:r>
              <a:rPr b="0" i="0" lang="en-US" sz="800" u="none" cap="none" strike="noStrike">
                <a:solidFill>
                  <a:srgbClr val="000000"/>
                </a:solidFill>
                <a:latin typeface="IBM Plex Sans Light"/>
                <a:ea typeface="IBM Plex Sans Light"/>
                <a:cs typeface="IBM Plex Sans Light"/>
                <a:sym typeface="IBM Plex Sans Light"/>
              </a:rPr>
              <a:t>IBM Accelerate 2024</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0" name="Shape 3510"/>
        <p:cNvGrpSpPr/>
        <p:nvPr/>
      </p:nvGrpSpPr>
      <p:grpSpPr>
        <a:xfrm>
          <a:off x="0" y="0"/>
          <a:ext cx="0" cy="0"/>
          <a:chOff x="0" y="0"/>
          <a:chExt cx="0" cy="0"/>
        </a:xfrm>
      </p:grpSpPr>
      <p:pic>
        <p:nvPicPr>
          <p:cNvPr id="3511" name="Google Shape;3511;p28"/>
          <p:cNvPicPr preferRelativeResize="0"/>
          <p:nvPr>
            <p:ph idx="2" type="pic"/>
          </p:nvPr>
        </p:nvPicPr>
        <p:blipFill rotWithShape="1">
          <a:blip r:embed="rId3">
            <a:alphaModFix/>
          </a:blip>
          <a:srcRect b="0" l="6066" r="6065" t="0"/>
          <a:stretch/>
        </p:blipFill>
        <p:spPr>
          <a:xfrm>
            <a:off x="6380919" y="284956"/>
            <a:ext cx="5523781" cy="6287294"/>
          </a:xfrm>
          <a:prstGeom prst="rect">
            <a:avLst/>
          </a:prstGeom>
          <a:solidFill>
            <a:srgbClr val="E0E0E0"/>
          </a:solidFill>
          <a:ln>
            <a:noFill/>
          </a:ln>
        </p:spPr>
      </p:pic>
      <p:sp>
        <p:nvSpPr>
          <p:cNvPr id="3512" name="Google Shape;3512;p28"/>
          <p:cNvSpPr txBox="1"/>
          <p:nvPr>
            <p:ph type="title"/>
          </p:nvPr>
        </p:nvSpPr>
        <p:spPr>
          <a:xfrm>
            <a:off x="287301" y="285366"/>
            <a:ext cx="5049180" cy="466823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chemeClr val="lt2"/>
              </a:buClr>
              <a:buSzPts val="4749"/>
              <a:buFont typeface="IBM Plex Sans Light"/>
              <a:buNone/>
            </a:pPr>
            <a:r>
              <a:rPr b="1" lang="en-US" sz="4749"/>
              <a:t>Thank You!</a:t>
            </a:r>
            <a:br>
              <a:rPr lang="en-US"/>
            </a:br>
            <a:br>
              <a:rPr lang="en-US"/>
            </a:br>
            <a:r>
              <a:rPr lang="en-US" sz="2400"/>
              <a:t>Next Track Skills Session: Wednesday, June 5</a:t>
            </a:r>
            <a:r>
              <a:rPr baseline="30000" lang="en-US" sz="2400"/>
              <a:t>th</a:t>
            </a:r>
            <a:r>
              <a:rPr lang="en-US" sz="2400"/>
              <a:t> from 6-8 PM ET </a:t>
            </a:r>
            <a:br>
              <a:rPr lang="en-US" sz="2400"/>
            </a:br>
            <a:br>
              <a:rPr lang="en-US" sz="2400"/>
            </a:br>
            <a:r>
              <a:rPr lang="en-US" sz="2400"/>
              <a:t>Next Foundational Skills Session: </a:t>
            </a:r>
            <a:br>
              <a:rPr lang="en-US" sz="2400"/>
            </a:br>
            <a:r>
              <a:rPr lang="en-US" sz="2400"/>
              <a:t>Monday, June 10</a:t>
            </a:r>
            <a:r>
              <a:rPr baseline="30000" lang="en-US" sz="2400"/>
              <a:t>th</a:t>
            </a:r>
            <a:r>
              <a:rPr lang="en-US" sz="2400"/>
              <a:t> from 7-8 PM ET</a:t>
            </a:r>
            <a:br>
              <a:rPr lang="en-US" sz="2400"/>
            </a:br>
            <a:r>
              <a:rPr b="1" lang="en-US" sz="2400"/>
              <a:t>Mentorship &amp; Networking</a:t>
            </a:r>
            <a:br>
              <a:rPr lang="en-US" sz="2400"/>
            </a:br>
            <a:br>
              <a:rPr lang="en-US" sz="2400"/>
            </a:br>
            <a:br>
              <a:rPr lang="en-US" sz="2400"/>
            </a:br>
            <a:r>
              <a:rPr lang="en-US" sz="2400"/>
              <a:t>See you then!</a:t>
            </a:r>
            <a:endParaRPr/>
          </a:p>
        </p:txBody>
      </p:sp>
      <p:pic>
        <p:nvPicPr>
          <p:cNvPr descr="A group of people sitting on orange couches&#10;&#10;Description automatically generated with medium confidence" id="3513" name="Google Shape;3513;p28"/>
          <p:cNvPicPr preferRelativeResize="0"/>
          <p:nvPr/>
        </p:nvPicPr>
        <p:blipFill rotWithShape="1">
          <a:blip r:embed="rId4">
            <a:alphaModFix/>
          </a:blip>
          <a:srcRect b="0" l="0" r="0" t="0"/>
          <a:stretch/>
        </p:blipFill>
        <p:spPr>
          <a:xfrm>
            <a:off x="6380919" y="285366"/>
            <a:ext cx="5523781" cy="6282294"/>
          </a:xfrm>
          <a:prstGeom prst="rect">
            <a:avLst/>
          </a:prstGeom>
          <a:solidFill>
            <a:srgbClr val="E0E0E0"/>
          </a:solid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8" name="Shape 3518"/>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3" name="Shape 3093"/>
        <p:cNvGrpSpPr/>
        <p:nvPr/>
      </p:nvGrpSpPr>
      <p:grpSpPr>
        <a:xfrm>
          <a:off x="0" y="0"/>
          <a:ext cx="0" cy="0"/>
          <a:chOff x="0" y="0"/>
          <a:chExt cx="0" cy="0"/>
        </a:xfrm>
      </p:grpSpPr>
      <p:pic>
        <p:nvPicPr>
          <p:cNvPr id="3094" name="Google Shape;3094;p3"/>
          <p:cNvPicPr preferRelativeResize="0"/>
          <p:nvPr/>
        </p:nvPicPr>
        <p:blipFill rotWithShape="1">
          <a:blip r:embed="rId3">
            <a:alphaModFix/>
          </a:blip>
          <a:srcRect b="0" l="0" r="0" t="0"/>
          <a:stretch/>
        </p:blipFill>
        <p:spPr>
          <a:xfrm>
            <a:off x="5808701" y="-447081"/>
            <a:ext cx="6383754" cy="6829679"/>
          </a:xfrm>
          <a:prstGeom prst="rect">
            <a:avLst/>
          </a:prstGeom>
          <a:noFill/>
          <a:ln>
            <a:noFill/>
          </a:ln>
        </p:spPr>
      </p:pic>
      <p:sp>
        <p:nvSpPr>
          <p:cNvPr id="3095" name="Google Shape;3095;p3"/>
          <p:cNvSpPr txBox="1"/>
          <p:nvPr>
            <p:ph type="title"/>
          </p:nvPr>
        </p:nvSpPr>
        <p:spPr>
          <a:xfrm>
            <a:off x="287999" y="192446"/>
            <a:ext cx="5808001" cy="3143634"/>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chemeClr val="accent1"/>
              </a:buClr>
              <a:buSzPts val="4200"/>
              <a:buFont typeface="IBM Plex Sans Light"/>
              <a:buNone/>
            </a:pPr>
            <a:r>
              <a:rPr lang="en-US">
                <a:solidFill>
                  <a:schemeClr val="accent1"/>
                </a:solidFill>
              </a:rPr>
              <a:t>Carly Keller</a:t>
            </a:r>
            <a:br>
              <a:rPr lang="en-US"/>
            </a:br>
            <a:r>
              <a:rPr lang="en-US" sz="2400"/>
              <a:t>University Pipeline Program Manager</a:t>
            </a:r>
            <a:br>
              <a:rPr lang="en-US" sz="2400"/>
            </a:br>
            <a:r>
              <a:rPr lang="en-US" sz="2400"/>
              <a:t>Accelerate &amp; North America Internship</a:t>
            </a:r>
            <a:br>
              <a:rPr lang="en-US" sz="2400"/>
            </a:br>
            <a:r>
              <a:rPr lang="en-US" sz="2400"/>
              <a:t>Columbus, OH</a:t>
            </a:r>
            <a:br>
              <a:rPr lang="en-US"/>
            </a:br>
            <a:br>
              <a:rPr lang="en-US"/>
            </a:br>
            <a:r>
              <a:rPr lang="en-US" sz="2400"/>
              <a:t>Slack-- @carly.s.keller</a:t>
            </a:r>
            <a:br>
              <a:rPr lang="en-US" sz="2400">
                <a:latin typeface="IBM Plex Sans Light"/>
                <a:ea typeface="IBM Plex Sans Light"/>
                <a:cs typeface="IBM Plex Sans Light"/>
                <a:sym typeface="IBM Plex Sans Light"/>
              </a:rPr>
            </a:br>
            <a:r>
              <a:rPr lang="en-US" sz="2400">
                <a:latin typeface="IBM Plex Sans Light"/>
                <a:ea typeface="IBM Plex Sans Light"/>
                <a:cs typeface="IBM Plex Sans Light"/>
                <a:sym typeface="IBM Plex Sans Light"/>
              </a:rPr>
              <a:t>Email -- carly.keller@ibm.com</a:t>
            </a:r>
            <a:br>
              <a:rPr lang="en-US">
                <a:latin typeface="Helvetica Neue"/>
                <a:ea typeface="Helvetica Neue"/>
                <a:cs typeface="Helvetica Neue"/>
                <a:sym typeface="Helvetica Neue"/>
              </a:rPr>
            </a:br>
            <a:endParaRPr>
              <a:solidFill>
                <a:schemeClr val="lt1"/>
              </a:solidFill>
            </a:endParaRPr>
          </a:p>
        </p:txBody>
      </p:sp>
      <p:pic>
        <p:nvPicPr>
          <p:cNvPr descr="A person smiling at camera&#10;&#10;Description automatically generated with low confidence" id="3096" name="Google Shape;3096;p3"/>
          <p:cNvPicPr preferRelativeResize="0"/>
          <p:nvPr/>
        </p:nvPicPr>
        <p:blipFill rotWithShape="1">
          <a:blip r:embed="rId4">
            <a:alphaModFix/>
          </a:blip>
          <a:srcRect b="0" l="0" r="0" t="0"/>
          <a:stretch/>
        </p:blipFill>
        <p:spPr>
          <a:xfrm>
            <a:off x="6186090" y="447"/>
            <a:ext cx="5992515" cy="599251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0" name="Shape 3100"/>
        <p:cNvGrpSpPr/>
        <p:nvPr/>
      </p:nvGrpSpPr>
      <p:grpSpPr>
        <a:xfrm>
          <a:off x="0" y="0"/>
          <a:ext cx="0" cy="0"/>
          <a:chOff x="0" y="0"/>
          <a:chExt cx="0" cy="0"/>
        </a:xfrm>
      </p:grpSpPr>
      <p:sp>
        <p:nvSpPr>
          <p:cNvPr id="3101" name="Google Shape;3101;p4"/>
          <p:cNvSpPr txBox="1"/>
          <p:nvPr>
            <p:ph type="title"/>
          </p:nvPr>
        </p:nvSpPr>
        <p:spPr>
          <a:xfrm>
            <a:off x="280416" y="268636"/>
            <a:ext cx="7558697" cy="1072756"/>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accent1"/>
              </a:buClr>
              <a:buSzPts val="4299"/>
              <a:buFont typeface="IBM Plex Sans Light"/>
              <a:buNone/>
            </a:pPr>
            <a:r>
              <a:rPr lang="en-US" sz="4299">
                <a:solidFill>
                  <a:schemeClr val="accent1"/>
                </a:solidFill>
              </a:rPr>
              <a:t>Accelerate Program Team</a:t>
            </a:r>
            <a:endParaRPr/>
          </a:p>
        </p:txBody>
      </p:sp>
      <p:sp>
        <p:nvSpPr>
          <p:cNvPr id="3102" name="Google Shape;3102;p4"/>
          <p:cNvSpPr txBox="1"/>
          <p:nvPr>
            <p:ph idx="1" type="body"/>
          </p:nvPr>
        </p:nvSpPr>
        <p:spPr>
          <a:xfrm>
            <a:off x="292608" y="1658343"/>
            <a:ext cx="2856582" cy="4335723"/>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Clr>
                <a:schemeClr val="lt1"/>
              </a:buClr>
              <a:buSzPts val="2400"/>
              <a:buFont typeface="IBM Plex Sans Light"/>
              <a:buNone/>
            </a:pPr>
            <a:r>
              <a:t/>
            </a:r>
            <a:endParaRPr sz="2400"/>
          </a:p>
          <a:p>
            <a:pPr indent="0" lvl="0" marL="0" rtl="0" algn="l">
              <a:lnSpc>
                <a:spcPct val="110000"/>
              </a:lnSpc>
              <a:spcBef>
                <a:spcPts val="0"/>
              </a:spcBef>
              <a:spcAft>
                <a:spcPts val="0"/>
              </a:spcAft>
              <a:buClr>
                <a:schemeClr val="lt1"/>
              </a:buClr>
              <a:buSzPts val="2400"/>
              <a:buFont typeface="IBM Plex Sans Light"/>
              <a:buNone/>
            </a:pPr>
            <a:r>
              <a:t/>
            </a:r>
            <a:endParaRPr sz="2400"/>
          </a:p>
          <a:p>
            <a:pPr indent="0" lvl="0" marL="0" rtl="0" algn="l">
              <a:lnSpc>
                <a:spcPct val="110000"/>
              </a:lnSpc>
              <a:spcBef>
                <a:spcPts val="0"/>
              </a:spcBef>
              <a:spcAft>
                <a:spcPts val="0"/>
              </a:spcAft>
              <a:buClr>
                <a:schemeClr val="lt1"/>
              </a:buClr>
              <a:buSzPts val="2400"/>
              <a:buFont typeface="IBM Plex Sans Light"/>
              <a:buNone/>
            </a:pPr>
            <a:r>
              <a:t/>
            </a:r>
            <a:endParaRPr sz="2400"/>
          </a:p>
          <a:p>
            <a:pPr indent="0" lvl="0" marL="0" rtl="0" algn="l">
              <a:lnSpc>
                <a:spcPct val="110000"/>
              </a:lnSpc>
              <a:spcBef>
                <a:spcPts val="0"/>
              </a:spcBef>
              <a:spcAft>
                <a:spcPts val="0"/>
              </a:spcAft>
              <a:buClr>
                <a:schemeClr val="lt1"/>
              </a:buClr>
              <a:buSzPts val="2400"/>
              <a:buFont typeface="IBM Plex Sans Light"/>
              <a:buNone/>
            </a:pPr>
            <a:r>
              <a:t/>
            </a:r>
            <a:endParaRPr sz="2400"/>
          </a:p>
          <a:p>
            <a:pPr indent="0" lvl="0" marL="0" rtl="0" algn="l">
              <a:lnSpc>
                <a:spcPct val="110000"/>
              </a:lnSpc>
              <a:spcBef>
                <a:spcPts val="0"/>
              </a:spcBef>
              <a:spcAft>
                <a:spcPts val="0"/>
              </a:spcAft>
              <a:buClr>
                <a:schemeClr val="lt1"/>
              </a:buClr>
              <a:buSzPts val="2400"/>
              <a:buFont typeface="IBM Plex Sans Light"/>
              <a:buNone/>
            </a:pPr>
            <a:r>
              <a:t/>
            </a:r>
            <a:endParaRPr sz="2400"/>
          </a:p>
          <a:p>
            <a:pPr indent="0" lvl="0" marL="0" rtl="0" algn="l">
              <a:lnSpc>
                <a:spcPct val="110000"/>
              </a:lnSpc>
              <a:spcBef>
                <a:spcPts val="0"/>
              </a:spcBef>
              <a:spcAft>
                <a:spcPts val="0"/>
              </a:spcAft>
              <a:buClr>
                <a:schemeClr val="lt1"/>
              </a:buClr>
              <a:buSzPts val="2400"/>
              <a:buFont typeface="IBM Plex Sans Light"/>
              <a:buNone/>
            </a:pPr>
            <a:r>
              <a:rPr lang="en-US" sz="2400"/>
              <a:t>Dimitra Mourikes</a:t>
            </a:r>
            <a:endParaRPr/>
          </a:p>
          <a:p>
            <a:pPr indent="0" lvl="0" marL="0" rtl="0" algn="l">
              <a:lnSpc>
                <a:spcPct val="110000"/>
              </a:lnSpc>
              <a:spcBef>
                <a:spcPts val="0"/>
              </a:spcBef>
              <a:spcAft>
                <a:spcPts val="0"/>
              </a:spcAft>
              <a:buClr>
                <a:schemeClr val="lt1"/>
              </a:buClr>
              <a:buSzPts val="1500"/>
              <a:buFont typeface="IBM Plex Sans Light"/>
              <a:buNone/>
            </a:pPr>
            <a:r>
              <a:rPr lang="en-US" sz="1500"/>
              <a:t>Accelerate Program Manager</a:t>
            </a:r>
            <a:endParaRPr/>
          </a:p>
          <a:p>
            <a:pPr indent="0" lvl="0" marL="0" rtl="0" algn="l">
              <a:lnSpc>
                <a:spcPct val="110000"/>
              </a:lnSpc>
              <a:spcBef>
                <a:spcPts val="0"/>
              </a:spcBef>
              <a:spcAft>
                <a:spcPts val="0"/>
              </a:spcAft>
              <a:buClr>
                <a:schemeClr val="lt1"/>
              </a:buClr>
              <a:buSzPts val="1500"/>
              <a:buFont typeface="IBM Plex Sans Light"/>
              <a:buNone/>
            </a:pPr>
            <a:r>
              <a:rPr lang="en-US" sz="1500"/>
              <a:t>New York, NY</a:t>
            </a:r>
            <a:endParaRPr/>
          </a:p>
          <a:p>
            <a:pPr indent="0" lvl="0" marL="0" rtl="0" algn="l">
              <a:lnSpc>
                <a:spcPct val="110000"/>
              </a:lnSpc>
              <a:spcBef>
                <a:spcPts val="0"/>
              </a:spcBef>
              <a:spcAft>
                <a:spcPts val="0"/>
              </a:spcAft>
              <a:buClr>
                <a:schemeClr val="lt1"/>
              </a:buClr>
              <a:buSzPts val="1500"/>
              <a:buFont typeface="IBM Plex Sans Light"/>
              <a:buNone/>
            </a:pPr>
            <a:r>
              <a:t/>
            </a:r>
            <a:endParaRPr sz="1500"/>
          </a:p>
          <a:p>
            <a:pPr indent="0" lvl="0" marL="0" rtl="0" algn="l">
              <a:lnSpc>
                <a:spcPct val="110000"/>
              </a:lnSpc>
              <a:spcBef>
                <a:spcPts val="0"/>
              </a:spcBef>
              <a:spcAft>
                <a:spcPts val="0"/>
              </a:spcAft>
              <a:buClr>
                <a:schemeClr val="lt1"/>
              </a:buClr>
              <a:buSzPts val="1500"/>
              <a:buFont typeface="IBM Plex Sans Light"/>
              <a:buNone/>
            </a:pPr>
            <a:r>
              <a:t/>
            </a:r>
            <a:endParaRPr sz="1500">
              <a:solidFill>
                <a:srgbClr val="000000"/>
              </a:solidFill>
              <a:latin typeface="IBM Plex Sans Light"/>
              <a:ea typeface="IBM Plex Sans Light"/>
              <a:cs typeface="IBM Plex Sans Light"/>
              <a:sym typeface="IBM Plex Sans Light"/>
            </a:endParaRPr>
          </a:p>
          <a:p>
            <a:pPr indent="0" lvl="0" marL="0" rtl="0" algn="l">
              <a:lnSpc>
                <a:spcPct val="110000"/>
              </a:lnSpc>
              <a:spcBef>
                <a:spcPts val="0"/>
              </a:spcBef>
              <a:spcAft>
                <a:spcPts val="0"/>
              </a:spcAft>
              <a:buClr>
                <a:srgbClr val="000000"/>
              </a:buClr>
              <a:buSzPts val="1500"/>
              <a:buFont typeface="IBM Plex Sans Light"/>
              <a:buNone/>
            </a:pPr>
            <a:r>
              <a:rPr lang="en-US" sz="1500">
                <a:solidFill>
                  <a:srgbClr val="000000"/>
                </a:solidFill>
                <a:latin typeface="IBM Plex Sans Light"/>
                <a:ea typeface="IBM Plex Sans Light"/>
                <a:cs typeface="IBM Plex Sans Light"/>
                <a:sym typeface="IBM Plex Sans Light"/>
              </a:rPr>
              <a:t>Slack @dimitra.mourikes</a:t>
            </a:r>
            <a:endParaRPr sz="1500"/>
          </a:p>
        </p:txBody>
      </p:sp>
      <p:sp>
        <p:nvSpPr>
          <p:cNvPr id="3103" name="Google Shape;3103;p4"/>
          <p:cNvSpPr txBox="1"/>
          <p:nvPr>
            <p:ph idx="2" type="body"/>
          </p:nvPr>
        </p:nvSpPr>
        <p:spPr>
          <a:xfrm>
            <a:off x="3606726" y="1673919"/>
            <a:ext cx="3047999" cy="4335723"/>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Clr>
                <a:srgbClr val="000000"/>
              </a:buClr>
              <a:buSzPts val="2400"/>
              <a:buFont typeface="IBM Plex Sans Light"/>
              <a:buNone/>
            </a:pPr>
            <a:r>
              <a:t/>
            </a:r>
            <a:endParaRPr sz="2400">
              <a:solidFill>
                <a:srgbClr val="000000"/>
              </a:solidFill>
            </a:endParaRPr>
          </a:p>
          <a:p>
            <a:pPr indent="0" lvl="0" marL="0" rtl="0" algn="l">
              <a:lnSpc>
                <a:spcPct val="110000"/>
              </a:lnSpc>
              <a:spcBef>
                <a:spcPts val="0"/>
              </a:spcBef>
              <a:spcAft>
                <a:spcPts val="0"/>
              </a:spcAft>
              <a:buClr>
                <a:srgbClr val="000000"/>
              </a:buClr>
              <a:buSzPts val="2400"/>
              <a:buFont typeface="IBM Plex Sans Light"/>
              <a:buNone/>
            </a:pPr>
            <a:r>
              <a:t/>
            </a:r>
            <a:endParaRPr sz="2400">
              <a:solidFill>
                <a:srgbClr val="000000"/>
              </a:solidFill>
            </a:endParaRPr>
          </a:p>
          <a:p>
            <a:pPr indent="0" lvl="0" marL="0" rtl="0" algn="l">
              <a:lnSpc>
                <a:spcPct val="110000"/>
              </a:lnSpc>
              <a:spcBef>
                <a:spcPts val="0"/>
              </a:spcBef>
              <a:spcAft>
                <a:spcPts val="0"/>
              </a:spcAft>
              <a:buClr>
                <a:srgbClr val="000000"/>
              </a:buClr>
              <a:buSzPts val="2400"/>
              <a:buFont typeface="IBM Plex Sans Light"/>
              <a:buNone/>
            </a:pPr>
            <a:r>
              <a:t/>
            </a:r>
            <a:endParaRPr sz="2400">
              <a:solidFill>
                <a:srgbClr val="000000"/>
              </a:solidFill>
            </a:endParaRPr>
          </a:p>
          <a:p>
            <a:pPr indent="0" lvl="0" marL="0" rtl="0" algn="l">
              <a:lnSpc>
                <a:spcPct val="110000"/>
              </a:lnSpc>
              <a:spcBef>
                <a:spcPts val="0"/>
              </a:spcBef>
              <a:spcAft>
                <a:spcPts val="0"/>
              </a:spcAft>
              <a:buClr>
                <a:srgbClr val="000000"/>
              </a:buClr>
              <a:buSzPts val="2400"/>
              <a:buFont typeface="IBM Plex Sans Light"/>
              <a:buNone/>
            </a:pPr>
            <a:r>
              <a:t/>
            </a:r>
            <a:endParaRPr sz="2400">
              <a:solidFill>
                <a:srgbClr val="000000"/>
              </a:solidFill>
            </a:endParaRPr>
          </a:p>
          <a:p>
            <a:pPr indent="0" lvl="0" marL="0" rtl="0" algn="l">
              <a:lnSpc>
                <a:spcPct val="110000"/>
              </a:lnSpc>
              <a:spcBef>
                <a:spcPts val="0"/>
              </a:spcBef>
              <a:spcAft>
                <a:spcPts val="0"/>
              </a:spcAft>
              <a:buClr>
                <a:srgbClr val="000000"/>
              </a:buClr>
              <a:buSzPts val="2400"/>
              <a:buFont typeface="IBM Plex Sans Light"/>
              <a:buNone/>
            </a:pPr>
            <a:r>
              <a:t/>
            </a:r>
            <a:endParaRPr sz="2400">
              <a:solidFill>
                <a:srgbClr val="000000"/>
              </a:solidFill>
            </a:endParaRPr>
          </a:p>
          <a:p>
            <a:pPr indent="0" lvl="0" marL="0" rtl="0" algn="l">
              <a:lnSpc>
                <a:spcPct val="110000"/>
              </a:lnSpc>
              <a:spcBef>
                <a:spcPts val="0"/>
              </a:spcBef>
              <a:spcAft>
                <a:spcPts val="0"/>
              </a:spcAft>
              <a:buClr>
                <a:srgbClr val="000000"/>
              </a:buClr>
              <a:buSzPts val="2400"/>
              <a:buFont typeface="IBM Plex Sans Light"/>
              <a:buNone/>
            </a:pPr>
            <a:r>
              <a:rPr lang="en-US" sz="2400">
                <a:solidFill>
                  <a:srgbClr val="000000"/>
                </a:solidFill>
              </a:rPr>
              <a:t>Adlaine (Addy) Andoh</a:t>
            </a:r>
            <a:endParaRPr sz="2400">
              <a:solidFill>
                <a:srgbClr val="000000"/>
              </a:solidFill>
            </a:endParaRPr>
          </a:p>
          <a:p>
            <a:pPr indent="0" lvl="0" marL="0" rtl="0" algn="l">
              <a:lnSpc>
                <a:spcPct val="110000"/>
              </a:lnSpc>
              <a:spcBef>
                <a:spcPts val="0"/>
              </a:spcBef>
              <a:spcAft>
                <a:spcPts val="0"/>
              </a:spcAft>
              <a:buClr>
                <a:srgbClr val="000000"/>
              </a:buClr>
              <a:buSzPts val="1500"/>
              <a:buFont typeface="IBM Plex Sans Light"/>
              <a:buNone/>
            </a:pPr>
            <a:r>
              <a:rPr lang="en-US" sz="1500">
                <a:solidFill>
                  <a:srgbClr val="000000"/>
                </a:solidFill>
              </a:rPr>
              <a:t>University Pipeline Program Associate</a:t>
            </a:r>
            <a:endParaRPr/>
          </a:p>
          <a:p>
            <a:pPr indent="0" lvl="0" marL="0" rtl="0" algn="l">
              <a:lnSpc>
                <a:spcPct val="110000"/>
              </a:lnSpc>
              <a:spcBef>
                <a:spcPts val="0"/>
              </a:spcBef>
              <a:spcAft>
                <a:spcPts val="0"/>
              </a:spcAft>
              <a:buClr>
                <a:srgbClr val="000000"/>
              </a:buClr>
              <a:buSzPts val="1500"/>
              <a:buFont typeface="IBM Plex Sans Light"/>
              <a:buNone/>
            </a:pPr>
            <a:r>
              <a:rPr lang="en-US" sz="1500">
                <a:solidFill>
                  <a:srgbClr val="000000"/>
                </a:solidFill>
              </a:rPr>
              <a:t>New York, NY</a:t>
            </a:r>
            <a:endParaRPr/>
          </a:p>
          <a:p>
            <a:pPr indent="0" lvl="0" marL="0" rtl="0" algn="l">
              <a:lnSpc>
                <a:spcPct val="110000"/>
              </a:lnSpc>
              <a:spcBef>
                <a:spcPts val="0"/>
              </a:spcBef>
              <a:spcAft>
                <a:spcPts val="0"/>
              </a:spcAft>
              <a:buClr>
                <a:srgbClr val="000000"/>
              </a:buClr>
              <a:buSzPts val="1500"/>
              <a:buFont typeface="IBM Plex Sans Light"/>
              <a:buNone/>
            </a:pPr>
            <a:r>
              <a:t/>
            </a:r>
            <a:endParaRPr sz="1500">
              <a:solidFill>
                <a:srgbClr val="000000"/>
              </a:solidFill>
            </a:endParaRPr>
          </a:p>
          <a:p>
            <a:pPr indent="0" lvl="0" marL="0" rtl="0" algn="l">
              <a:lnSpc>
                <a:spcPct val="110000"/>
              </a:lnSpc>
              <a:spcBef>
                <a:spcPts val="0"/>
              </a:spcBef>
              <a:spcAft>
                <a:spcPts val="0"/>
              </a:spcAft>
              <a:buClr>
                <a:srgbClr val="000000"/>
              </a:buClr>
              <a:buSzPts val="1500"/>
              <a:buFont typeface="IBM Plex Sans Light"/>
              <a:buNone/>
            </a:pPr>
            <a:r>
              <a:rPr lang="en-US" sz="1500">
                <a:solidFill>
                  <a:srgbClr val="000000"/>
                </a:solidFill>
              </a:rPr>
              <a:t>Slack @adlaine.andoh</a:t>
            </a:r>
            <a:endParaRPr sz="1500">
              <a:solidFill>
                <a:srgbClr val="000000"/>
              </a:solidFill>
            </a:endParaRPr>
          </a:p>
        </p:txBody>
      </p:sp>
      <p:sp>
        <p:nvSpPr>
          <p:cNvPr id="3104" name="Google Shape;3104;p4"/>
          <p:cNvSpPr txBox="1"/>
          <p:nvPr>
            <p:ph idx="3" type="body"/>
          </p:nvPr>
        </p:nvSpPr>
        <p:spPr>
          <a:xfrm>
            <a:off x="7112261" y="1673919"/>
            <a:ext cx="3047999" cy="4335723"/>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Clr>
                <a:srgbClr val="000000"/>
              </a:buClr>
              <a:buSzPts val="2400"/>
              <a:buFont typeface="IBM Plex Sans Light"/>
              <a:buNone/>
            </a:pPr>
            <a:r>
              <a:t/>
            </a:r>
            <a:endParaRPr sz="2400">
              <a:solidFill>
                <a:srgbClr val="000000"/>
              </a:solidFill>
            </a:endParaRPr>
          </a:p>
          <a:p>
            <a:pPr indent="0" lvl="0" marL="0" rtl="0" algn="l">
              <a:lnSpc>
                <a:spcPct val="110000"/>
              </a:lnSpc>
              <a:spcBef>
                <a:spcPts val="0"/>
              </a:spcBef>
              <a:spcAft>
                <a:spcPts val="0"/>
              </a:spcAft>
              <a:buClr>
                <a:srgbClr val="000000"/>
              </a:buClr>
              <a:buSzPts val="2400"/>
              <a:buFont typeface="IBM Plex Sans Light"/>
              <a:buNone/>
            </a:pPr>
            <a:r>
              <a:t/>
            </a:r>
            <a:endParaRPr sz="2400">
              <a:solidFill>
                <a:srgbClr val="000000"/>
              </a:solidFill>
            </a:endParaRPr>
          </a:p>
          <a:p>
            <a:pPr indent="0" lvl="0" marL="0" rtl="0" algn="l">
              <a:lnSpc>
                <a:spcPct val="110000"/>
              </a:lnSpc>
              <a:spcBef>
                <a:spcPts val="0"/>
              </a:spcBef>
              <a:spcAft>
                <a:spcPts val="0"/>
              </a:spcAft>
              <a:buClr>
                <a:srgbClr val="000000"/>
              </a:buClr>
              <a:buSzPts val="2400"/>
              <a:buFont typeface="IBM Plex Sans Light"/>
              <a:buNone/>
            </a:pPr>
            <a:r>
              <a:t/>
            </a:r>
            <a:endParaRPr sz="2400">
              <a:solidFill>
                <a:srgbClr val="000000"/>
              </a:solidFill>
            </a:endParaRPr>
          </a:p>
          <a:p>
            <a:pPr indent="0" lvl="0" marL="0" rtl="0" algn="l">
              <a:lnSpc>
                <a:spcPct val="110000"/>
              </a:lnSpc>
              <a:spcBef>
                <a:spcPts val="0"/>
              </a:spcBef>
              <a:spcAft>
                <a:spcPts val="0"/>
              </a:spcAft>
              <a:buClr>
                <a:srgbClr val="000000"/>
              </a:buClr>
              <a:buSzPts val="2400"/>
              <a:buFont typeface="IBM Plex Sans Light"/>
              <a:buNone/>
            </a:pPr>
            <a:r>
              <a:t/>
            </a:r>
            <a:endParaRPr sz="2400">
              <a:solidFill>
                <a:srgbClr val="000000"/>
              </a:solidFill>
            </a:endParaRPr>
          </a:p>
          <a:p>
            <a:pPr indent="0" lvl="0" marL="0" rtl="0" algn="l">
              <a:lnSpc>
                <a:spcPct val="110000"/>
              </a:lnSpc>
              <a:spcBef>
                <a:spcPts val="0"/>
              </a:spcBef>
              <a:spcAft>
                <a:spcPts val="0"/>
              </a:spcAft>
              <a:buClr>
                <a:srgbClr val="000000"/>
              </a:buClr>
              <a:buSzPts val="2400"/>
              <a:buFont typeface="IBM Plex Sans Light"/>
              <a:buNone/>
            </a:pPr>
            <a:r>
              <a:t/>
            </a:r>
            <a:endParaRPr sz="2400">
              <a:solidFill>
                <a:srgbClr val="000000"/>
              </a:solidFill>
            </a:endParaRPr>
          </a:p>
          <a:p>
            <a:pPr indent="0" lvl="0" marL="0" rtl="0" algn="l">
              <a:lnSpc>
                <a:spcPct val="110000"/>
              </a:lnSpc>
              <a:spcBef>
                <a:spcPts val="0"/>
              </a:spcBef>
              <a:spcAft>
                <a:spcPts val="0"/>
              </a:spcAft>
              <a:buClr>
                <a:srgbClr val="000000"/>
              </a:buClr>
              <a:buSzPts val="2400"/>
              <a:buFont typeface="IBM Plex Sans Light"/>
              <a:buNone/>
            </a:pPr>
            <a:r>
              <a:rPr lang="en-US" sz="2400">
                <a:solidFill>
                  <a:srgbClr val="000000"/>
                </a:solidFill>
              </a:rPr>
              <a:t>Vanessa Martinez</a:t>
            </a:r>
            <a:endParaRPr/>
          </a:p>
          <a:p>
            <a:pPr indent="0" lvl="0" marL="0" rtl="0" algn="l">
              <a:lnSpc>
                <a:spcPct val="110000"/>
              </a:lnSpc>
              <a:spcBef>
                <a:spcPts val="0"/>
              </a:spcBef>
              <a:spcAft>
                <a:spcPts val="0"/>
              </a:spcAft>
              <a:buClr>
                <a:srgbClr val="000000"/>
              </a:buClr>
              <a:buSzPts val="1500"/>
              <a:buFont typeface="IBM Plex Sans Light"/>
              <a:buNone/>
            </a:pPr>
            <a:r>
              <a:rPr lang="en-US" sz="1500">
                <a:solidFill>
                  <a:srgbClr val="000000"/>
                </a:solidFill>
              </a:rPr>
              <a:t>University Pipeline Program Co-Op</a:t>
            </a:r>
            <a:endParaRPr/>
          </a:p>
          <a:p>
            <a:pPr indent="0" lvl="0" marL="0" rtl="0" algn="l">
              <a:lnSpc>
                <a:spcPct val="110000"/>
              </a:lnSpc>
              <a:spcBef>
                <a:spcPts val="0"/>
              </a:spcBef>
              <a:spcAft>
                <a:spcPts val="0"/>
              </a:spcAft>
              <a:buClr>
                <a:srgbClr val="000000"/>
              </a:buClr>
              <a:buSzPts val="1500"/>
              <a:buFont typeface="IBM Plex Sans Light"/>
              <a:buNone/>
            </a:pPr>
            <a:r>
              <a:rPr lang="en-US" sz="1500">
                <a:solidFill>
                  <a:srgbClr val="000000"/>
                </a:solidFill>
              </a:rPr>
              <a:t>Austin, TX</a:t>
            </a:r>
            <a:endParaRPr/>
          </a:p>
          <a:p>
            <a:pPr indent="0" lvl="0" marL="0" rtl="0" algn="l">
              <a:lnSpc>
                <a:spcPct val="110000"/>
              </a:lnSpc>
              <a:spcBef>
                <a:spcPts val="0"/>
              </a:spcBef>
              <a:spcAft>
                <a:spcPts val="0"/>
              </a:spcAft>
              <a:buClr>
                <a:srgbClr val="000000"/>
              </a:buClr>
              <a:buSzPts val="1500"/>
              <a:buFont typeface="IBM Plex Sans Light"/>
              <a:buNone/>
            </a:pPr>
            <a:r>
              <a:t/>
            </a:r>
            <a:endParaRPr sz="1500">
              <a:solidFill>
                <a:srgbClr val="000000"/>
              </a:solidFill>
            </a:endParaRPr>
          </a:p>
          <a:p>
            <a:pPr indent="0" lvl="0" marL="0" rtl="0" algn="l">
              <a:lnSpc>
                <a:spcPct val="110000"/>
              </a:lnSpc>
              <a:spcBef>
                <a:spcPts val="0"/>
              </a:spcBef>
              <a:spcAft>
                <a:spcPts val="0"/>
              </a:spcAft>
              <a:buClr>
                <a:srgbClr val="000000"/>
              </a:buClr>
              <a:buSzPts val="1500"/>
              <a:buFont typeface="IBM Plex Sans Light"/>
              <a:buNone/>
            </a:pPr>
            <a:r>
              <a:t/>
            </a:r>
            <a:endParaRPr sz="1500">
              <a:solidFill>
                <a:srgbClr val="000000"/>
              </a:solidFill>
            </a:endParaRPr>
          </a:p>
          <a:p>
            <a:pPr indent="0" lvl="0" marL="0" rtl="0" algn="l">
              <a:lnSpc>
                <a:spcPct val="110000"/>
              </a:lnSpc>
              <a:spcBef>
                <a:spcPts val="0"/>
              </a:spcBef>
              <a:spcAft>
                <a:spcPts val="0"/>
              </a:spcAft>
              <a:buClr>
                <a:srgbClr val="000000"/>
              </a:buClr>
              <a:buSzPts val="1500"/>
              <a:buFont typeface="IBM Plex Sans Light"/>
              <a:buNone/>
            </a:pPr>
            <a:r>
              <a:rPr lang="en-US" sz="1500">
                <a:solidFill>
                  <a:srgbClr val="000000"/>
                </a:solidFill>
              </a:rPr>
              <a:t>Slack @vanessa.martinez</a:t>
            </a:r>
            <a:endParaRPr sz="1500">
              <a:solidFill>
                <a:srgbClr val="000000"/>
              </a:solidFill>
            </a:endParaRPr>
          </a:p>
        </p:txBody>
      </p:sp>
      <p:sp>
        <p:nvSpPr>
          <p:cNvPr id="3105" name="Google Shape;3105;p4"/>
          <p:cNvSpPr txBox="1"/>
          <p:nvPr>
            <p:ph idx="12" type="sldNum"/>
          </p:nvPr>
        </p:nvSpPr>
        <p:spPr>
          <a:xfrm>
            <a:off x="11843785" y="6468968"/>
            <a:ext cx="60915" cy="123111"/>
          </a:xfrm>
          <a:prstGeom prst="rect">
            <a:avLst/>
          </a:prstGeom>
          <a:noFill/>
          <a:ln>
            <a:noFill/>
          </a:ln>
        </p:spPr>
        <p:txBody>
          <a:bodyPr anchorCtr="0" anchor="b" bIns="0" lIns="0" spcFirstLastPara="1" rIns="0" wrap="square" tIns="0">
            <a:spAutoFit/>
          </a:bodyPr>
          <a:lstStyle/>
          <a:p>
            <a:pPr indent="0" lvl="0" marL="0" rtl="0" algn="r">
              <a:spcBef>
                <a:spcPts val="0"/>
              </a:spcBef>
              <a:spcAft>
                <a:spcPts val="0"/>
              </a:spcAft>
              <a:buNone/>
            </a:pPr>
            <a:fld id="{00000000-1234-1234-1234-123412341234}" type="slidenum">
              <a:rPr lang="en-US">
                <a:solidFill>
                  <a:srgbClr val="000000"/>
                </a:solidFill>
              </a:rPr>
              <a:t>‹#›</a:t>
            </a:fld>
            <a:endParaRPr>
              <a:solidFill>
                <a:srgbClr val="000000"/>
              </a:solidFill>
            </a:endParaRPr>
          </a:p>
        </p:txBody>
      </p:sp>
      <p:pic>
        <p:nvPicPr>
          <p:cNvPr id="3106" name="Google Shape;3106;p4"/>
          <p:cNvPicPr preferRelativeResize="0"/>
          <p:nvPr/>
        </p:nvPicPr>
        <p:blipFill rotWithShape="1">
          <a:blip r:embed="rId3">
            <a:alphaModFix/>
          </a:blip>
          <a:srcRect b="0" l="0" r="0" t="0"/>
          <a:stretch/>
        </p:blipFill>
        <p:spPr>
          <a:xfrm>
            <a:off x="7112261" y="1288567"/>
            <a:ext cx="2310441" cy="2310441"/>
          </a:xfrm>
          <a:prstGeom prst="rect">
            <a:avLst/>
          </a:prstGeom>
          <a:noFill/>
          <a:ln>
            <a:noFill/>
          </a:ln>
        </p:spPr>
      </p:pic>
      <p:pic>
        <p:nvPicPr>
          <p:cNvPr id="3107" name="Google Shape;3107;p4"/>
          <p:cNvPicPr preferRelativeResize="0"/>
          <p:nvPr/>
        </p:nvPicPr>
        <p:blipFill rotWithShape="1">
          <a:blip r:embed="rId4">
            <a:alphaModFix/>
          </a:blip>
          <a:srcRect b="0" l="0" r="0" t="0"/>
          <a:stretch/>
        </p:blipFill>
        <p:spPr>
          <a:xfrm>
            <a:off x="3606724" y="1288567"/>
            <a:ext cx="2310441" cy="2310441"/>
          </a:xfrm>
          <a:prstGeom prst="rect">
            <a:avLst/>
          </a:prstGeom>
          <a:noFill/>
          <a:ln>
            <a:noFill/>
          </a:ln>
        </p:spPr>
      </p:pic>
      <p:pic>
        <p:nvPicPr>
          <p:cNvPr id="3108" name="Google Shape;3108;p4"/>
          <p:cNvPicPr preferRelativeResize="0"/>
          <p:nvPr/>
        </p:nvPicPr>
        <p:blipFill rotWithShape="1">
          <a:blip r:embed="rId5">
            <a:alphaModFix/>
          </a:blip>
          <a:srcRect b="0" l="0" r="0" t="0"/>
          <a:stretch/>
        </p:blipFill>
        <p:spPr>
          <a:xfrm>
            <a:off x="280416" y="1288567"/>
            <a:ext cx="2310441" cy="2310441"/>
          </a:xfrm>
          <a:prstGeom prst="rect">
            <a:avLst/>
          </a:prstGeom>
          <a:noFill/>
          <a:ln>
            <a:noFill/>
          </a:ln>
        </p:spPr>
      </p:pic>
      <p:sp>
        <p:nvSpPr>
          <p:cNvPr id="3109" name="Google Shape;3109;p4"/>
          <p:cNvSpPr txBox="1"/>
          <p:nvPr/>
        </p:nvSpPr>
        <p:spPr>
          <a:xfrm>
            <a:off x="284125" y="6401731"/>
            <a:ext cx="2477765" cy="190475"/>
          </a:xfrm>
          <a:prstGeom prst="rect">
            <a:avLst/>
          </a:prstGeom>
          <a:noFill/>
          <a:ln>
            <a:noFill/>
          </a:ln>
        </p:spPr>
        <p:txBody>
          <a:bodyPr anchorCtr="0" anchor="t" bIns="0" lIns="0" spcFirstLastPara="1" rIns="0" wrap="square" tIns="0">
            <a:noAutofit/>
          </a:bodyPr>
          <a:lstStyle/>
          <a:p>
            <a:pPr indent="0" lvl="0" marL="0" marR="0" rtl="0" algn="l">
              <a:lnSpc>
                <a:spcPct val="110000"/>
              </a:lnSpc>
              <a:spcBef>
                <a:spcPts val="0"/>
              </a:spcBef>
              <a:spcAft>
                <a:spcPts val="0"/>
              </a:spcAft>
              <a:buClr>
                <a:srgbClr val="000000"/>
              </a:buClr>
              <a:buSzPts val="800"/>
              <a:buFont typeface="IBM Plex Sans Light"/>
              <a:buNone/>
            </a:pPr>
            <a:r>
              <a:rPr b="0" i="0" lang="en-US" sz="800" u="none" cap="none" strike="noStrike">
                <a:solidFill>
                  <a:srgbClr val="000000"/>
                </a:solidFill>
                <a:latin typeface="IBM Plex Sans Light"/>
                <a:ea typeface="IBM Plex Sans Light"/>
                <a:cs typeface="IBM Plex Sans Light"/>
                <a:sym typeface="IBM Plex Sans Light"/>
              </a:rPr>
              <a:t>IBM Accelerate 2024</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5" name="Shape 3115"/>
        <p:cNvGrpSpPr/>
        <p:nvPr/>
      </p:nvGrpSpPr>
      <p:grpSpPr>
        <a:xfrm>
          <a:off x="0" y="0"/>
          <a:ext cx="0" cy="0"/>
          <a:chOff x="0" y="0"/>
          <a:chExt cx="0" cy="0"/>
        </a:xfrm>
      </p:grpSpPr>
      <p:pic>
        <p:nvPicPr>
          <p:cNvPr id="3116" name="Google Shape;3116;p5"/>
          <p:cNvPicPr preferRelativeResize="0"/>
          <p:nvPr/>
        </p:nvPicPr>
        <p:blipFill rotWithShape="1">
          <a:blip r:embed="rId3">
            <a:alphaModFix/>
          </a:blip>
          <a:srcRect b="0" l="0" r="0" t="0"/>
          <a:stretch/>
        </p:blipFill>
        <p:spPr>
          <a:xfrm>
            <a:off x="8320992" y="447"/>
            <a:ext cx="3870215" cy="6874723"/>
          </a:xfrm>
          <a:prstGeom prst="rect">
            <a:avLst/>
          </a:prstGeom>
          <a:noFill/>
          <a:ln>
            <a:noFill/>
          </a:ln>
        </p:spPr>
      </p:pic>
      <p:sp>
        <p:nvSpPr>
          <p:cNvPr id="3117" name="Google Shape;3117;p5"/>
          <p:cNvSpPr txBox="1"/>
          <p:nvPr>
            <p:ph type="title"/>
          </p:nvPr>
        </p:nvSpPr>
        <p:spPr>
          <a:xfrm>
            <a:off x="288406" y="872401"/>
            <a:ext cx="5519983" cy="846556"/>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chemeClr val="lt2"/>
              </a:buClr>
              <a:buSzPts val="5749"/>
              <a:buFont typeface="IBM Plex Sans Light"/>
              <a:buNone/>
            </a:pPr>
            <a:r>
              <a:rPr lang="en-US" sz="5749">
                <a:latin typeface="IBM Plex Sans Light"/>
                <a:ea typeface="IBM Plex Sans Light"/>
                <a:cs typeface="IBM Plex Sans Light"/>
                <a:sym typeface="IBM Plex Sans Light"/>
              </a:rPr>
              <a:t>IBM Accelerate</a:t>
            </a:r>
            <a:endParaRPr/>
          </a:p>
        </p:txBody>
      </p:sp>
      <p:sp>
        <p:nvSpPr>
          <p:cNvPr id="3118" name="Google Shape;3118;p5"/>
          <p:cNvSpPr txBox="1"/>
          <p:nvPr/>
        </p:nvSpPr>
        <p:spPr>
          <a:xfrm>
            <a:off x="288406" y="2573978"/>
            <a:ext cx="5502834" cy="382502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b="0" i="0" sz="1866" u="none" cap="none" strike="noStrike">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t/>
            </a:r>
            <a:endParaRPr b="0" i="0" sz="1866" u="none" cap="none" strike="noStrike">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t/>
            </a:r>
            <a:endParaRPr b="0" i="0" sz="1866" u="none" cap="none" strike="noStrike">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t/>
            </a:r>
            <a:endParaRPr b="0" i="0" sz="1866" u="none" cap="none" strike="noStrike">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t/>
            </a:r>
            <a:endParaRPr b="0" i="0" sz="1866" u="none" cap="none" strike="noStrike">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t/>
            </a:r>
            <a:endParaRPr b="0" i="0" sz="1866" u="none" cap="none" strike="noStrike">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t/>
            </a:r>
            <a:endParaRPr b="0" i="0" sz="1866" u="none" cap="none" strike="noStrike">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t/>
            </a:r>
            <a:endParaRPr b="0" i="0" sz="1866" u="none" cap="none" strike="noStrike">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t/>
            </a:r>
            <a:endParaRPr b="0" i="0" sz="1866" u="none" cap="none" strike="noStrike">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t/>
            </a:r>
            <a:endParaRPr b="0" i="0" sz="1866" u="none" cap="none" strike="noStrike">
              <a:solidFill>
                <a:srgbClr val="000000"/>
              </a:solidFill>
              <a:latin typeface="IBM Plex Sans Light"/>
              <a:ea typeface="IBM Plex Sans Light"/>
              <a:cs typeface="IBM Plex Sans Light"/>
              <a:sym typeface="IBM Plex Sans Light"/>
            </a:endParaRPr>
          </a:p>
          <a:p>
            <a:pPr indent="0" lvl="0" marL="0" marR="0" rtl="0" algn="l">
              <a:spcBef>
                <a:spcPts val="0"/>
              </a:spcBef>
              <a:spcAft>
                <a:spcPts val="0"/>
              </a:spcAft>
              <a:buNone/>
            </a:pPr>
            <a:r>
              <a:rPr b="0" i="0" lang="en-US" sz="1866" u="none" cap="none" strike="noStrike">
                <a:solidFill>
                  <a:srgbClr val="000000"/>
                </a:solidFill>
                <a:latin typeface="IBM Plex Sans Light"/>
                <a:ea typeface="IBM Plex Sans Light"/>
                <a:cs typeface="IBM Plex Sans Light"/>
                <a:sym typeface="IBM Plex Sans Light"/>
              </a:rPr>
              <a:t>Dayna Harper</a:t>
            </a:r>
            <a:endParaRPr/>
          </a:p>
          <a:p>
            <a:pPr indent="0" lvl="0" marL="0" marR="0" rtl="0" algn="l">
              <a:spcBef>
                <a:spcPts val="0"/>
              </a:spcBef>
              <a:spcAft>
                <a:spcPts val="0"/>
              </a:spcAft>
              <a:buNone/>
            </a:pPr>
            <a:r>
              <a:rPr b="0" i="0" lang="en-US" sz="1866" u="none" cap="none" strike="noStrike">
                <a:solidFill>
                  <a:srgbClr val="000000"/>
                </a:solidFill>
                <a:latin typeface="IBM Plex Sans Light"/>
                <a:ea typeface="IBM Plex Sans Light"/>
                <a:cs typeface="IBM Plex Sans Light"/>
                <a:sym typeface="IBM Plex Sans Light"/>
              </a:rPr>
              <a:t>CCEM Lead, CIO Mergers &amp; Acquisitions</a:t>
            </a:r>
            <a:endParaRPr/>
          </a:p>
          <a:p>
            <a:pPr indent="0" lvl="0" marL="0" marR="0" rtl="0" algn="l">
              <a:spcBef>
                <a:spcPts val="0"/>
              </a:spcBef>
              <a:spcAft>
                <a:spcPts val="0"/>
              </a:spcAft>
              <a:buNone/>
            </a:pPr>
            <a:r>
              <a:rPr b="0" i="0" lang="en-US" sz="1866" u="none" cap="none" strike="noStrike">
                <a:solidFill>
                  <a:srgbClr val="000000"/>
                </a:solidFill>
                <a:latin typeface="IBM Plex Sans Light"/>
                <a:ea typeface="IBM Plex Sans Light"/>
                <a:cs typeface="IBM Plex Sans Light"/>
                <a:sym typeface="IBM Plex Sans Light"/>
              </a:rPr>
              <a:t>IBM</a:t>
            </a:r>
            <a:endParaRPr/>
          </a:p>
        </p:txBody>
      </p:sp>
      <p:pic>
        <p:nvPicPr>
          <p:cNvPr id="3119" name="Google Shape;3119;p5"/>
          <p:cNvPicPr preferRelativeResize="0"/>
          <p:nvPr/>
        </p:nvPicPr>
        <p:blipFill rotWithShape="1">
          <a:blip r:embed="rId4">
            <a:alphaModFix/>
          </a:blip>
          <a:srcRect b="0" l="0" r="0" t="0"/>
          <a:stretch/>
        </p:blipFill>
        <p:spPr>
          <a:xfrm>
            <a:off x="288405" y="1946182"/>
            <a:ext cx="3428554" cy="3428554"/>
          </a:xfrm>
          <a:prstGeom prst="rect">
            <a:avLst/>
          </a:prstGeom>
          <a:noFill/>
          <a:ln>
            <a:noFill/>
          </a:ln>
        </p:spPr>
      </p:pic>
      <p:sp>
        <p:nvSpPr>
          <p:cNvPr id="3120" name="Google Shape;3120;p5"/>
          <p:cNvSpPr txBox="1"/>
          <p:nvPr/>
        </p:nvSpPr>
        <p:spPr>
          <a:xfrm>
            <a:off x="284125" y="6401731"/>
            <a:ext cx="2477765" cy="190475"/>
          </a:xfrm>
          <a:prstGeom prst="rect">
            <a:avLst/>
          </a:prstGeom>
          <a:noFill/>
          <a:ln>
            <a:noFill/>
          </a:ln>
        </p:spPr>
        <p:txBody>
          <a:bodyPr anchorCtr="0" anchor="t" bIns="0" lIns="0" spcFirstLastPara="1" rIns="0" wrap="square" tIns="0">
            <a:noAutofit/>
          </a:bodyPr>
          <a:lstStyle/>
          <a:p>
            <a:pPr indent="0" lvl="0" marL="0" marR="0" rtl="0" algn="l">
              <a:lnSpc>
                <a:spcPct val="110000"/>
              </a:lnSpc>
              <a:spcBef>
                <a:spcPts val="0"/>
              </a:spcBef>
              <a:spcAft>
                <a:spcPts val="0"/>
              </a:spcAft>
              <a:buClr>
                <a:srgbClr val="000000"/>
              </a:buClr>
              <a:buSzPts val="800"/>
              <a:buFont typeface="IBM Plex Sans Light"/>
              <a:buNone/>
            </a:pPr>
            <a:r>
              <a:rPr b="0" i="0" lang="en-US" sz="800" u="none" cap="none" strike="noStrike">
                <a:solidFill>
                  <a:srgbClr val="000000"/>
                </a:solidFill>
                <a:latin typeface="IBM Plex Sans Light"/>
                <a:ea typeface="IBM Plex Sans Light"/>
                <a:cs typeface="IBM Plex Sans Light"/>
                <a:sym typeface="IBM Plex Sans Light"/>
              </a:rPr>
              <a:t>IBM Accelerate 2024</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4" name="Shape 3124"/>
        <p:cNvGrpSpPr/>
        <p:nvPr/>
      </p:nvGrpSpPr>
      <p:grpSpPr>
        <a:xfrm>
          <a:off x="0" y="0"/>
          <a:ext cx="0" cy="0"/>
          <a:chOff x="0" y="0"/>
          <a:chExt cx="0" cy="0"/>
        </a:xfrm>
      </p:grpSpPr>
      <p:sp>
        <p:nvSpPr>
          <p:cNvPr id="3125" name="Google Shape;3125;p6"/>
          <p:cNvSpPr txBox="1"/>
          <p:nvPr>
            <p:ph idx="1" type="body"/>
          </p:nvPr>
        </p:nvSpPr>
        <p:spPr>
          <a:xfrm>
            <a:off x="6400798" y="3733800"/>
            <a:ext cx="5791201" cy="225856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620"/>
              <a:buNone/>
            </a:pPr>
            <a:r>
              <a:rPr b="1" lang="en-US"/>
              <a:t>Dayna T. Harper</a:t>
            </a:r>
            <a:endParaRPr/>
          </a:p>
          <a:p>
            <a:pPr indent="0" lvl="0" marL="0" rtl="0" algn="l">
              <a:lnSpc>
                <a:spcPct val="100000"/>
              </a:lnSpc>
              <a:spcBef>
                <a:spcPts val="600"/>
              </a:spcBef>
              <a:spcAft>
                <a:spcPts val="0"/>
              </a:spcAft>
              <a:buSzPts val="1620"/>
              <a:buNone/>
            </a:pPr>
            <a:r>
              <a:rPr lang="en-US"/>
              <a:t>Customer Contact Entitlement &amp; Migration Lead </a:t>
            </a:r>
            <a:endParaRPr/>
          </a:p>
          <a:p>
            <a:pPr indent="0" lvl="0" marL="0" rtl="0" algn="l">
              <a:lnSpc>
                <a:spcPct val="100000"/>
              </a:lnSpc>
              <a:spcBef>
                <a:spcPts val="600"/>
              </a:spcBef>
              <a:spcAft>
                <a:spcPts val="0"/>
              </a:spcAft>
              <a:buSzPts val="1620"/>
              <a:buNone/>
            </a:pPr>
            <a:r>
              <a:rPr lang="en-US"/>
              <a:t>CIO - Business Development Mergers &amp; Acquisitions</a:t>
            </a:r>
            <a:endParaRPr/>
          </a:p>
          <a:p>
            <a:pPr indent="0" lvl="0" marL="0" rtl="0" algn="l">
              <a:lnSpc>
                <a:spcPct val="100000"/>
              </a:lnSpc>
              <a:spcBef>
                <a:spcPts val="600"/>
              </a:spcBef>
              <a:spcAft>
                <a:spcPts val="0"/>
              </a:spcAft>
              <a:buSzPts val="1620"/>
              <a:buNone/>
            </a:pPr>
            <a:r>
              <a:rPr lang="en-US"/>
              <a:t>June 3, 2024</a:t>
            </a:r>
            <a:endParaRPr/>
          </a:p>
        </p:txBody>
      </p:sp>
      <p:sp>
        <p:nvSpPr>
          <p:cNvPr id="3126" name="Google Shape;3126;p6"/>
          <p:cNvSpPr txBox="1"/>
          <p:nvPr>
            <p:ph idx="2" type="body"/>
          </p:nvPr>
        </p:nvSpPr>
        <p:spPr>
          <a:xfrm>
            <a:off x="218506" y="316992"/>
            <a:ext cx="8925495" cy="2255514"/>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6120"/>
              <a:buNone/>
            </a:pPr>
            <a:r>
              <a:rPr lang="en-US"/>
              <a:t>The Power of Pivot</a:t>
            </a:r>
            <a:endParaRPr/>
          </a:p>
        </p:txBody>
      </p:sp>
      <p:sp>
        <p:nvSpPr>
          <p:cNvPr id="3127" name="Google Shape;3127;p6"/>
          <p:cNvSpPr txBox="1"/>
          <p:nvPr>
            <p:ph idx="3" type="body"/>
          </p:nvPr>
        </p:nvSpPr>
        <p:spPr>
          <a:xfrm>
            <a:off x="304800" y="3733800"/>
            <a:ext cx="5486400" cy="3810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620"/>
              <a:buNone/>
            </a:pPr>
            <a:r>
              <a:rPr lang="en-US"/>
              <a:t>IBM Accelerate 2024 </a:t>
            </a:r>
            <a:endParaRPr/>
          </a:p>
        </p:txBody>
      </p:sp>
      <p:sp>
        <p:nvSpPr>
          <p:cNvPr id="3128" name="Google Shape;3128;p6"/>
          <p:cNvSpPr txBox="1"/>
          <p:nvPr>
            <p:ph idx="4" type="body"/>
          </p:nvPr>
        </p:nvSpPr>
        <p:spPr>
          <a:xfrm>
            <a:off x="304800" y="4140200"/>
            <a:ext cx="5486400" cy="185216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620"/>
              <a:buNone/>
            </a:pPr>
            <a:r>
              <a:rPr lang="en-US"/>
              <a:t>Foundational Skills Session: Week 1</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2" name="Shape 3132"/>
        <p:cNvGrpSpPr/>
        <p:nvPr/>
      </p:nvGrpSpPr>
      <p:grpSpPr>
        <a:xfrm>
          <a:off x="0" y="0"/>
          <a:ext cx="0" cy="0"/>
          <a:chOff x="0" y="0"/>
          <a:chExt cx="0" cy="0"/>
        </a:xfrm>
      </p:grpSpPr>
      <p:sp>
        <p:nvSpPr>
          <p:cNvPr id="3133" name="Google Shape;3133;p7"/>
          <p:cNvSpPr/>
          <p:nvPr/>
        </p:nvSpPr>
        <p:spPr>
          <a:xfrm>
            <a:off x="9862337" y="855186"/>
            <a:ext cx="731520" cy="731520"/>
          </a:xfrm>
          <a:prstGeom prst="rect">
            <a:avLst/>
          </a:prstGeom>
          <a:solidFill>
            <a:schemeClr val="accent2"/>
          </a:solidFill>
          <a:ln>
            <a:noFill/>
          </a:ln>
        </p:spPr>
        <p:txBody>
          <a:bodyPr anchorCtr="0" anchor="t" bIns="48000" lIns="48000" spcFirstLastPara="1" rIns="48000" wrap="square" tIns="48000">
            <a:normAutofit/>
          </a:bodyPr>
          <a:lstStyle/>
          <a:p>
            <a:pPr indent="0" lvl="0" marL="0" marR="0" rtl="0" algn="l">
              <a:lnSpc>
                <a:spcPct val="70000"/>
              </a:lnSpc>
              <a:spcBef>
                <a:spcPts val="0"/>
              </a:spcBef>
              <a:spcAft>
                <a:spcPts val="0"/>
              </a:spcAft>
              <a:buClr>
                <a:schemeClr val="dk1"/>
              </a:buClr>
              <a:buSzPts val="770"/>
              <a:buFont typeface="IBM Plex Sans SemiBold"/>
              <a:buNone/>
            </a:pPr>
            <a:r>
              <a:rPr b="0" i="0" lang="en-US" sz="770" u="none" strike="noStrike">
                <a:solidFill>
                  <a:schemeClr val="dk1"/>
                </a:solidFill>
                <a:latin typeface="IBM Plex Sans SemiBold"/>
                <a:ea typeface="IBM Plex Sans SemiBold"/>
                <a:cs typeface="IBM Plex Sans SemiBold"/>
                <a:sym typeface="IBM Plex Sans SemiBold"/>
              </a:rPr>
              <a:t>Customer Contact Entitlement &amp; Migration Lead (CCEM) - 2023</a:t>
            </a:r>
            <a:endParaRPr b="0" i="0" sz="770" u="none" cap="none" strike="noStrike">
              <a:solidFill>
                <a:schemeClr val="dk1"/>
              </a:solidFill>
              <a:latin typeface="IBM Plex Sans SemiBold"/>
              <a:ea typeface="IBM Plex Sans SemiBold"/>
              <a:cs typeface="IBM Plex Sans SemiBold"/>
              <a:sym typeface="IBM Plex Sans SemiBold"/>
            </a:endParaRPr>
          </a:p>
        </p:txBody>
      </p:sp>
      <p:sp>
        <p:nvSpPr>
          <p:cNvPr id="3134" name="Google Shape;3134;p7"/>
          <p:cNvSpPr/>
          <p:nvPr/>
        </p:nvSpPr>
        <p:spPr>
          <a:xfrm>
            <a:off x="9076759" y="863484"/>
            <a:ext cx="712335" cy="714547"/>
          </a:xfrm>
          <a:prstGeom prst="rect">
            <a:avLst/>
          </a:prstGeom>
          <a:solidFill>
            <a:srgbClr val="98C1FF"/>
          </a:solidFill>
          <a:ln>
            <a:noFill/>
          </a:ln>
        </p:spPr>
        <p:txBody>
          <a:bodyPr anchorCtr="0" anchor="t" bIns="48000" lIns="48000" spcFirstLastPara="1" rIns="48000" wrap="square" tIns="48000">
            <a:noAutofit/>
          </a:bodyPr>
          <a:lstStyle/>
          <a:p>
            <a:pPr indent="0" lvl="0" marL="0" marR="0" rtl="0" algn="l">
              <a:lnSpc>
                <a:spcPct val="90000"/>
              </a:lnSpc>
              <a:spcBef>
                <a:spcPts val="0"/>
              </a:spcBef>
              <a:spcAft>
                <a:spcPts val="0"/>
              </a:spcAft>
              <a:buClr>
                <a:schemeClr val="dk1"/>
              </a:buClr>
              <a:buSzPts val="1867"/>
              <a:buFont typeface="IBM Plex Sans Light"/>
              <a:buNone/>
            </a:pPr>
            <a:r>
              <a:t/>
            </a:r>
            <a:endParaRPr b="0" i="0" sz="1867" u="none" cap="none" strike="noStrike">
              <a:solidFill>
                <a:srgbClr val="FFFFFF"/>
              </a:solidFill>
              <a:latin typeface="IBM Plex Sans"/>
              <a:ea typeface="IBM Plex Sans"/>
              <a:cs typeface="IBM Plex Sans"/>
              <a:sym typeface="IBM Plex Sans"/>
            </a:endParaRPr>
          </a:p>
        </p:txBody>
      </p:sp>
      <p:sp>
        <p:nvSpPr>
          <p:cNvPr id="3135" name="Google Shape;3135;p7"/>
          <p:cNvSpPr/>
          <p:nvPr/>
        </p:nvSpPr>
        <p:spPr>
          <a:xfrm>
            <a:off x="8287967" y="869588"/>
            <a:ext cx="712335" cy="714547"/>
          </a:xfrm>
          <a:prstGeom prst="rect">
            <a:avLst/>
          </a:prstGeom>
          <a:solidFill>
            <a:schemeClr val="accent2"/>
          </a:solidFill>
          <a:ln>
            <a:noFill/>
          </a:ln>
        </p:spPr>
        <p:txBody>
          <a:bodyPr anchorCtr="0" anchor="t" bIns="48000" lIns="48000" spcFirstLastPara="1" rIns="48000" wrap="square" tIns="48000">
            <a:normAutofit/>
          </a:bodyPr>
          <a:lstStyle/>
          <a:p>
            <a:pPr indent="0" lvl="0" marL="0" marR="0" rtl="0" algn="l">
              <a:lnSpc>
                <a:spcPct val="90000"/>
              </a:lnSpc>
              <a:spcBef>
                <a:spcPts val="0"/>
              </a:spcBef>
              <a:spcAft>
                <a:spcPts val="0"/>
              </a:spcAft>
              <a:buClr>
                <a:schemeClr val="dk1"/>
              </a:buClr>
              <a:buSzPts val="1100"/>
              <a:buFont typeface="IBM Plex Sans SemiBold"/>
              <a:buNone/>
            </a:pPr>
            <a:r>
              <a:rPr b="0" i="0" lang="en-US" sz="1100" u="none" strike="noStrike">
                <a:solidFill>
                  <a:schemeClr val="dk1"/>
                </a:solidFill>
                <a:latin typeface="IBM Plex Sans SemiBold"/>
                <a:ea typeface="IBM Plex Sans SemiBold"/>
                <a:cs typeface="IBM Plex Sans SemiBold"/>
                <a:sym typeface="IBM Plex Sans SemiBold"/>
              </a:rPr>
              <a:t>Still going &amp; growing…</a:t>
            </a:r>
            <a:endParaRPr b="0" i="0" sz="1100" u="none" cap="none" strike="noStrike">
              <a:solidFill>
                <a:schemeClr val="dk1"/>
              </a:solidFill>
              <a:latin typeface="IBM Plex Sans SemiBold"/>
              <a:ea typeface="IBM Plex Sans SemiBold"/>
              <a:cs typeface="IBM Plex Sans SemiBold"/>
              <a:sym typeface="IBM Plex Sans SemiBold"/>
            </a:endParaRPr>
          </a:p>
        </p:txBody>
      </p:sp>
      <p:sp>
        <p:nvSpPr>
          <p:cNvPr id="3136" name="Google Shape;3136;p7"/>
          <p:cNvSpPr/>
          <p:nvPr/>
        </p:nvSpPr>
        <p:spPr>
          <a:xfrm>
            <a:off x="1" y="0"/>
            <a:ext cx="475575" cy="6858000"/>
          </a:xfrm>
          <a:prstGeom prst="rect">
            <a:avLst/>
          </a:prstGeom>
          <a:solidFill>
            <a:srgbClr val="0062FF"/>
          </a:solidFill>
          <a:ln>
            <a:noFill/>
          </a:ln>
        </p:spPr>
        <p:txBody>
          <a:bodyPr anchorCtr="0" anchor="t" bIns="48000" lIns="48000" spcFirstLastPara="1" rIns="48000" wrap="square" tIns="48000">
            <a:noAutofit/>
          </a:bodyPr>
          <a:lstStyle/>
          <a:p>
            <a:pPr indent="0" lvl="0" marL="0" marR="0" rtl="0" algn="l">
              <a:lnSpc>
                <a:spcPct val="90000"/>
              </a:lnSpc>
              <a:spcBef>
                <a:spcPts val="0"/>
              </a:spcBef>
              <a:spcAft>
                <a:spcPts val="0"/>
              </a:spcAft>
              <a:buClr>
                <a:schemeClr val="dk1"/>
              </a:buClr>
              <a:buSzPts val="1867"/>
              <a:buFont typeface="IBM Plex Sans Light"/>
              <a:buNone/>
            </a:pPr>
            <a:r>
              <a:t/>
            </a:r>
            <a:endParaRPr b="0" i="0" sz="1867" u="none" cap="none" strike="noStrike">
              <a:solidFill>
                <a:srgbClr val="FFFFFF"/>
              </a:solidFill>
              <a:latin typeface="IBM Plex Sans"/>
              <a:ea typeface="IBM Plex Sans"/>
              <a:cs typeface="IBM Plex Sans"/>
              <a:sym typeface="IBM Plex Sans"/>
            </a:endParaRPr>
          </a:p>
        </p:txBody>
      </p:sp>
      <p:sp>
        <p:nvSpPr>
          <p:cNvPr id="3137" name="Google Shape;3137;p7"/>
          <p:cNvSpPr txBox="1"/>
          <p:nvPr/>
        </p:nvSpPr>
        <p:spPr>
          <a:xfrm rot="-5400000">
            <a:off x="-2871631" y="3443274"/>
            <a:ext cx="6219159" cy="18466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FFFFFF"/>
              </a:buClr>
              <a:buSzPts val="1200"/>
              <a:buFont typeface="IBM Plex Sans"/>
              <a:buNone/>
            </a:pPr>
            <a:r>
              <a:rPr b="0" i="0" lang="en-US" sz="1200" u="none" cap="none" strike="noStrike">
                <a:solidFill>
                  <a:srgbClr val="FFFFFF"/>
                </a:solidFill>
                <a:latin typeface="IBM Plex Sans"/>
                <a:ea typeface="IBM Plex Sans"/>
                <a:cs typeface="IBM Plex Sans"/>
                <a:sym typeface="IBM Plex Sans"/>
              </a:rPr>
              <a:t>IBM  | CIO | Business Development Mergers &amp; Acquisitions | Career Map</a:t>
            </a:r>
            <a:endParaRPr/>
          </a:p>
        </p:txBody>
      </p:sp>
      <p:sp>
        <p:nvSpPr>
          <p:cNvPr id="3138" name="Google Shape;3138;p7"/>
          <p:cNvSpPr/>
          <p:nvPr/>
        </p:nvSpPr>
        <p:spPr>
          <a:xfrm>
            <a:off x="475576" y="2877313"/>
            <a:ext cx="2877225" cy="3980687"/>
          </a:xfrm>
          <a:prstGeom prst="rect">
            <a:avLst/>
          </a:prstGeom>
          <a:solidFill>
            <a:srgbClr val="051243"/>
          </a:solidFill>
          <a:ln>
            <a:noFill/>
          </a:ln>
        </p:spPr>
        <p:txBody>
          <a:bodyPr anchorCtr="0" anchor="t" bIns="48000" lIns="48000" spcFirstLastPara="1" rIns="48000" wrap="square" tIns="48000">
            <a:noAutofit/>
          </a:bodyPr>
          <a:lstStyle/>
          <a:p>
            <a:pPr indent="0" lvl="0" marL="0" marR="0" rtl="0" algn="l">
              <a:lnSpc>
                <a:spcPct val="90000"/>
              </a:lnSpc>
              <a:spcBef>
                <a:spcPts val="0"/>
              </a:spcBef>
              <a:spcAft>
                <a:spcPts val="0"/>
              </a:spcAft>
              <a:buClr>
                <a:schemeClr val="dk1"/>
              </a:buClr>
              <a:buSzPts val="1867"/>
              <a:buFont typeface="IBM Plex Sans Light"/>
              <a:buNone/>
            </a:pPr>
            <a:r>
              <a:t/>
            </a:r>
            <a:endParaRPr b="0" i="0" sz="1867" u="none" cap="none" strike="noStrike">
              <a:solidFill>
                <a:srgbClr val="FFFFFF"/>
              </a:solidFill>
              <a:latin typeface="IBM Plex Sans"/>
              <a:ea typeface="IBM Plex Sans"/>
              <a:cs typeface="IBM Plex Sans"/>
              <a:sym typeface="IBM Plex Sans"/>
            </a:endParaRPr>
          </a:p>
        </p:txBody>
      </p:sp>
      <p:sp>
        <p:nvSpPr>
          <p:cNvPr id="3139" name="Google Shape;3139;p7"/>
          <p:cNvSpPr txBox="1"/>
          <p:nvPr/>
        </p:nvSpPr>
        <p:spPr>
          <a:xfrm>
            <a:off x="774244" y="3143291"/>
            <a:ext cx="2438400" cy="738664"/>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FFFFFF"/>
              </a:buClr>
              <a:buSzPts val="2400"/>
              <a:buFont typeface="IBM Plex Sans Light"/>
              <a:buNone/>
            </a:pPr>
            <a:r>
              <a:rPr b="0" i="0" lang="en-US" sz="2400" u="none" cap="none" strike="noStrike">
                <a:solidFill>
                  <a:srgbClr val="FFFFFF"/>
                </a:solidFill>
                <a:latin typeface="IBM Plex Sans Light"/>
                <a:ea typeface="IBM Plex Sans Light"/>
                <a:cs typeface="IBM Plex Sans Light"/>
                <a:sym typeface="IBM Plex Sans Light"/>
              </a:rPr>
              <a:t>Dayna T.</a:t>
            </a:r>
            <a:endParaRPr/>
          </a:p>
          <a:p>
            <a:pPr indent="0" lvl="0" marL="0" marR="0" rtl="0" algn="l">
              <a:lnSpc>
                <a:spcPct val="100000"/>
              </a:lnSpc>
              <a:spcBef>
                <a:spcPts val="0"/>
              </a:spcBef>
              <a:spcAft>
                <a:spcPts val="0"/>
              </a:spcAft>
              <a:buClr>
                <a:srgbClr val="FFFFFF"/>
              </a:buClr>
              <a:buSzPts val="2400"/>
              <a:buFont typeface="IBM Plex Sans Light"/>
              <a:buNone/>
            </a:pPr>
            <a:r>
              <a:rPr lang="en-US" sz="2400">
                <a:solidFill>
                  <a:srgbClr val="FFFFFF"/>
                </a:solidFill>
                <a:latin typeface="IBM Plex Sans Light"/>
                <a:ea typeface="IBM Plex Sans Light"/>
                <a:cs typeface="IBM Plex Sans Light"/>
                <a:sym typeface="IBM Plex Sans Light"/>
              </a:rPr>
              <a:t>Harper</a:t>
            </a:r>
            <a:endParaRPr b="0" i="0" sz="2400" u="none" cap="none" strike="noStrike">
              <a:solidFill>
                <a:srgbClr val="FFFFFF"/>
              </a:solidFill>
              <a:latin typeface="IBM Plex Sans Light"/>
              <a:ea typeface="IBM Plex Sans Light"/>
              <a:cs typeface="IBM Plex Sans Light"/>
              <a:sym typeface="IBM Plex Sans Light"/>
            </a:endParaRPr>
          </a:p>
        </p:txBody>
      </p:sp>
      <p:sp>
        <p:nvSpPr>
          <p:cNvPr id="3140" name="Google Shape;3140;p7"/>
          <p:cNvSpPr txBox="1"/>
          <p:nvPr/>
        </p:nvSpPr>
        <p:spPr>
          <a:xfrm>
            <a:off x="794563" y="4024998"/>
            <a:ext cx="2557191" cy="1139158"/>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C9DEFF"/>
              </a:buClr>
              <a:buSzPts val="1067"/>
              <a:buFont typeface="IBM Plex Sans"/>
              <a:buNone/>
            </a:pPr>
            <a:r>
              <a:rPr b="0" i="0" lang="en-US" sz="1067" u="none" cap="none" strike="noStrike">
                <a:solidFill>
                  <a:srgbClr val="C9DEFF"/>
                </a:solidFill>
                <a:latin typeface="IBM Plex Sans"/>
                <a:ea typeface="IBM Plex Sans"/>
                <a:cs typeface="IBM Plex Sans"/>
                <a:sym typeface="IBM Plex Sans"/>
              </a:rPr>
              <a:t>CIO - Business Development Mergers &amp; Acquisitions </a:t>
            </a:r>
            <a:endParaRPr/>
          </a:p>
          <a:p>
            <a:pPr indent="0" lvl="0" marL="0" marR="0" rtl="0" algn="l">
              <a:lnSpc>
                <a:spcPct val="100000"/>
              </a:lnSpc>
              <a:spcBef>
                <a:spcPts val="400"/>
              </a:spcBef>
              <a:spcAft>
                <a:spcPts val="0"/>
              </a:spcAft>
              <a:buClr>
                <a:srgbClr val="C9DEFF"/>
              </a:buClr>
              <a:buSzPts val="1067"/>
              <a:buFont typeface="IBM Plex Sans"/>
              <a:buNone/>
            </a:pPr>
            <a:r>
              <a:rPr lang="en-US" sz="1067">
                <a:solidFill>
                  <a:srgbClr val="C9DEFF"/>
                </a:solidFill>
                <a:latin typeface="IBM Plex Sans"/>
                <a:ea typeface="IBM Plex Sans"/>
                <a:cs typeface="IBM Plex Sans"/>
                <a:sym typeface="IBM Plex Sans"/>
              </a:rPr>
              <a:t>Customer Contact Entitlement &amp; Migration Lead </a:t>
            </a:r>
            <a:endParaRPr/>
          </a:p>
          <a:p>
            <a:pPr indent="0" lvl="0" marL="0" marR="0" rtl="0" algn="l">
              <a:lnSpc>
                <a:spcPct val="100000"/>
              </a:lnSpc>
              <a:spcBef>
                <a:spcPts val="400"/>
              </a:spcBef>
              <a:spcAft>
                <a:spcPts val="0"/>
              </a:spcAft>
              <a:buClr>
                <a:schemeClr val="lt1"/>
              </a:buClr>
              <a:buSzPts val="1067"/>
              <a:buFont typeface="IBM Plex Sans Light"/>
              <a:buNone/>
            </a:pPr>
            <a:r>
              <a:t/>
            </a:r>
            <a:endParaRPr sz="1067">
              <a:solidFill>
                <a:srgbClr val="C9DEFF"/>
              </a:solidFill>
              <a:latin typeface="IBM Plex Sans"/>
              <a:ea typeface="IBM Plex Sans"/>
              <a:cs typeface="IBM Plex Sans"/>
              <a:sym typeface="IBM Plex Sans"/>
            </a:endParaRPr>
          </a:p>
          <a:p>
            <a:pPr indent="0" lvl="0" marL="0" marR="0" rtl="0" algn="l">
              <a:lnSpc>
                <a:spcPct val="100000"/>
              </a:lnSpc>
              <a:spcBef>
                <a:spcPts val="400"/>
              </a:spcBef>
              <a:spcAft>
                <a:spcPts val="0"/>
              </a:spcAft>
              <a:buClr>
                <a:schemeClr val="lt1"/>
              </a:buClr>
              <a:buSzPts val="1067"/>
              <a:buFont typeface="IBM Plex Sans Light"/>
              <a:buNone/>
            </a:pPr>
            <a:r>
              <a:t/>
            </a:r>
            <a:endParaRPr b="0" i="0" sz="1067" u="none" cap="none" strike="noStrike">
              <a:solidFill>
                <a:srgbClr val="C9DEFF"/>
              </a:solidFill>
              <a:latin typeface="IBM Plex Sans"/>
              <a:ea typeface="IBM Plex Sans"/>
              <a:cs typeface="IBM Plex Sans"/>
              <a:sym typeface="IBM Plex Sans"/>
            </a:endParaRPr>
          </a:p>
        </p:txBody>
      </p:sp>
      <p:sp>
        <p:nvSpPr>
          <p:cNvPr id="3141" name="Google Shape;3141;p7"/>
          <p:cNvSpPr txBox="1"/>
          <p:nvPr/>
        </p:nvSpPr>
        <p:spPr>
          <a:xfrm>
            <a:off x="3724531" y="256750"/>
            <a:ext cx="2438400" cy="215444"/>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400"/>
              <a:buFont typeface="IBM Plex Sans"/>
              <a:buNone/>
            </a:pPr>
            <a:r>
              <a:rPr b="1" i="0" lang="en-US" sz="1400" u="none" cap="none" strike="noStrike">
                <a:solidFill>
                  <a:srgbClr val="000000"/>
                </a:solidFill>
                <a:latin typeface="IBM Plex Sans"/>
                <a:ea typeface="IBM Plex Sans"/>
                <a:cs typeface="IBM Plex Sans"/>
                <a:sym typeface="IBM Plex Sans"/>
              </a:rPr>
              <a:t>Life &amp; Career Milestones</a:t>
            </a:r>
            <a:endParaRPr b="1" i="0" sz="1400" u="none" cap="none" strike="noStrike">
              <a:solidFill>
                <a:srgbClr val="000000"/>
              </a:solidFill>
              <a:latin typeface="IBM Plex Sans"/>
              <a:ea typeface="IBM Plex Sans"/>
              <a:cs typeface="IBM Plex Sans"/>
              <a:sym typeface="IBM Plex Sans"/>
            </a:endParaRPr>
          </a:p>
        </p:txBody>
      </p:sp>
      <p:cxnSp>
        <p:nvCxnSpPr>
          <p:cNvPr id="3142" name="Google Shape;3142;p7"/>
          <p:cNvCxnSpPr/>
          <p:nvPr/>
        </p:nvCxnSpPr>
        <p:spPr>
          <a:xfrm rot="10800000">
            <a:off x="766159" y="4906358"/>
            <a:ext cx="2226325" cy="0"/>
          </a:xfrm>
          <a:prstGeom prst="straightConnector1">
            <a:avLst/>
          </a:prstGeom>
          <a:noFill/>
          <a:ln cap="flat" cmpd="sng" w="9525">
            <a:solidFill>
              <a:schemeClr val="dk1">
                <a:alpha val="35686"/>
              </a:schemeClr>
            </a:solidFill>
            <a:prstDash val="solid"/>
            <a:round/>
            <a:headEnd len="sm" w="sm" type="none"/>
            <a:tailEnd len="sm" w="sm" type="none"/>
          </a:ln>
        </p:spPr>
      </p:cxnSp>
      <p:sp>
        <p:nvSpPr>
          <p:cNvPr id="3143" name="Google Shape;3143;p7"/>
          <p:cNvSpPr txBox="1"/>
          <p:nvPr/>
        </p:nvSpPr>
        <p:spPr>
          <a:xfrm>
            <a:off x="766156" y="5098347"/>
            <a:ext cx="2438400" cy="92301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BEBEBE"/>
              </a:buClr>
              <a:buSzPts val="933"/>
              <a:buFont typeface="IBM Plex Sans"/>
              <a:buNone/>
            </a:pPr>
            <a:r>
              <a:rPr b="0" i="0" lang="en-US" sz="933" u="none" cap="none" strike="noStrike">
                <a:solidFill>
                  <a:srgbClr val="BEBEBE"/>
                </a:solidFill>
                <a:latin typeface="IBM Plex Sans"/>
                <a:ea typeface="IBM Plex Sans"/>
                <a:cs typeface="IBM Plex Sans"/>
                <a:sym typeface="IBM Plex Sans"/>
              </a:rPr>
              <a:t>Location: Raleigh/Durham (RTP)</a:t>
            </a:r>
            <a:endParaRPr/>
          </a:p>
          <a:p>
            <a:pPr indent="0" lvl="0" marL="0" marR="0" rtl="0" algn="l">
              <a:lnSpc>
                <a:spcPct val="100000"/>
              </a:lnSpc>
              <a:spcBef>
                <a:spcPts val="400"/>
              </a:spcBef>
              <a:spcAft>
                <a:spcPts val="0"/>
              </a:spcAft>
              <a:buClr>
                <a:schemeClr val="lt1"/>
              </a:buClr>
              <a:buSzPts val="933"/>
              <a:buFont typeface="IBM Plex Sans Light"/>
              <a:buNone/>
            </a:pPr>
            <a:r>
              <a:t/>
            </a:r>
            <a:endParaRPr b="0" i="0" sz="933" u="none" cap="none" strike="noStrike">
              <a:solidFill>
                <a:srgbClr val="DCDCDC"/>
              </a:solidFill>
              <a:latin typeface="IBM Plex Sans"/>
              <a:ea typeface="IBM Plex Sans"/>
              <a:cs typeface="IBM Plex Sans"/>
              <a:sym typeface="IBM Plex Sans"/>
            </a:endParaRPr>
          </a:p>
          <a:p>
            <a:pPr indent="-123629" lvl="0" marL="182875" marR="0" rtl="0" algn="l">
              <a:lnSpc>
                <a:spcPct val="100000"/>
              </a:lnSpc>
              <a:spcBef>
                <a:spcPts val="400"/>
              </a:spcBef>
              <a:spcAft>
                <a:spcPts val="0"/>
              </a:spcAft>
              <a:buClr>
                <a:schemeClr val="lt1"/>
              </a:buClr>
              <a:buSzPts val="933"/>
              <a:buFont typeface="Arial"/>
              <a:buNone/>
            </a:pPr>
            <a:r>
              <a:t/>
            </a:r>
            <a:endParaRPr b="0" i="0" sz="933" u="none" cap="none" strike="noStrike">
              <a:solidFill>
                <a:srgbClr val="97C1FF"/>
              </a:solidFill>
              <a:latin typeface="Lato"/>
              <a:ea typeface="Lato"/>
              <a:cs typeface="Lato"/>
              <a:sym typeface="Lato"/>
            </a:endParaRPr>
          </a:p>
          <a:p>
            <a:pPr indent="-123629" lvl="0" marL="182875" marR="0" rtl="0" algn="l">
              <a:lnSpc>
                <a:spcPct val="100000"/>
              </a:lnSpc>
              <a:spcBef>
                <a:spcPts val="400"/>
              </a:spcBef>
              <a:spcAft>
                <a:spcPts val="0"/>
              </a:spcAft>
              <a:buClr>
                <a:schemeClr val="lt1"/>
              </a:buClr>
              <a:buSzPts val="933"/>
              <a:buFont typeface="Arial"/>
              <a:buNone/>
            </a:pPr>
            <a:r>
              <a:t/>
            </a:r>
            <a:endParaRPr b="0" i="0" sz="933" u="none" cap="none" strike="noStrike">
              <a:solidFill>
                <a:srgbClr val="97C1FF"/>
              </a:solidFill>
              <a:latin typeface="Lato"/>
              <a:ea typeface="Lato"/>
              <a:cs typeface="Lato"/>
              <a:sym typeface="Lato"/>
            </a:endParaRPr>
          </a:p>
          <a:p>
            <a:pPr indent="-123629" lvl="0" marL="182875" marR="0" rtl="0" algn="l">
              <a:lnSpc>
                <a:spcPct val="100000"/>
              </a:lnSpc>
              <a:spcBef>
                <a:spcPts val="400"/>
              </a:spcBef>
              <a:spcAft>
                <a:spcPts val="0"/>
              </a:spcAft>
              <a:buClr>
                <a:schemeClr val="lt1"/>
              </a:buClr>
              <a:buSzPts val="933"/>
              <a:buFont typeface="Arial"/>
              <a:buNone/>
            </a:pPr>
            <a:r>
              <a:t/>
            </a:r>
            <a:endParaRPr b="0" i="0" sz="933" u="none" cap="none" strike="noStrike">
              <a:solidFill>
                <a:srgbClr val="97C1FF"/>
              </a:solidFill>
              <a:latin typeface="IBM Plex Sans"/>
              <a:ea typeface="IBM Plex Sans"/>
              <a:cs typeface="IBM Plex Sans"/>
              <a:sym typeface="IBM Plex Sans"/>
            </a:endParaRPr>
          </a:p>
        </p:txBody>
      </p:sp>
      <p:sp>
        <p:nvSpPr>
          <p:cNvPr id="3144" name="Google Shape;3144;p7"/>
          <p:cNvSpPr/>
          <p:nvPr/>
        </p:nvSpPr>
        <p:spPr>
          <a:xfrm>
            <a:off x="5806698" y="5735466"/>
            <a:ext cx="731520" cy="723035"/>
          </a:xfrm>
          <a:prstGeom prst="rect">
            <a:avLst/>
          </a:prstGeom>
          <a:solidFill>
            <a:srgbClr val="98C1FF"/>
          </a:solidFill>
          <a:ln>
            <a:noFill/>
          </a:ln>
        </p:spPr>
        <p:txBody>
          <a:bodyPr anchorCtr="0" anchor="t" bIns="48000" lIns="48000" spcFirstLastPara="1" rIns="48000" wrap="square" tIns="48000">
            <a:noAutofit/>
          </a:bodyPr>
          <a:lstStyle/>
          <a:p>
            <a:pPr indent="0" lvl="0" marL="0" marR="0" rtl="0" algn="l">
              <a:lnSpc>
                <a:spcPct val="90000"/>
              </a:lnSpc>
              <a:spcBef>
                <a:spcPts val="0"/>
              </a:spcBef>
              <a:spcAft>
                <a:spcPts val="0"/>
              </a:spcAft>
              <a:buClr>
                <a:schemeClr val="lt1"/>
              </a:buClr>
              <a:buSzPts val="1200"/>
              <a:buFont typeface="IBM Plex Sans"/>
              <a:buNone/>
            </a:pPr>
            <a:r>
              <a:rPr lang="en-US" sz="1200">
                <a:solidFill>
                  <a:schemeClr val="lt1"/>
                </a:solidFill>
                <a:latin typeface="IBM Plex Sans"/>
                <a:ea typeface="IBM Plex Sans"/>
                <a:cs typeface="IBM Plex Sans"/>
                <a:sym typeface="IBM Plex Sans"/>
              </a:rPr>
              <a:t>Detroit, MI</a:t>
            </a:r>
            <a:endParaRPr/>
          </a:p>
          <a:p>
            <a:pPr indent="0" lvl="0" marL="0" marR="0" rtl="0" algn="l">
              <a:lnSpc>
                <a:spcPct val="90000"/>
              </a:lnSpc>
              <a:spcBef>
                <a:spcPts val="0"/>
              </a:spcBef>
              <a:spcAft>
                <a:spcPts val="0"/>
              </a:spcAft>
              <a:buClr>
                <a:schemeClr val="lt1"/>
              </a:buClr>
              <a:buSzPts val="1200"/>
              <a:buFont typeface="IBM Plex Sans"/>
              <a:buNone/>
            </a:pPr>
            <a:r>
              <a:rPr b="0" i="0" lang="en-US" sz="1200" u="none" cap="none" strike="noStrike">
                <a:solidFill>
                  <a:schemeClr val="lt1"/>
                </a:solidFill>
                <a:latin typeface="IBM Plex Sans"/>
                <a:ea typeface="IBM Plex Sans"/>
                <a:cs typeface="IBM Plex Sans"/>
                <a:sym typeface="IBM Plex Sans"/>
              </a:rPr>
              <a:t>native</a:t>
            </a:r>
            <a:endParaRPr/>
          </a:p>
        </p:txBody>
      </p:sp>
      <p:sp>
        <p:nvSpPr>
          <p:cNvPr id="3145" name="Google Shape;3145;p7"/>
          <p:cNvSpPr/>
          <p:nvPr/>
        </p:nvSpPr>
        <p:spPr>
          <a:xfrm rot="5400000">
            <a:off x="5016961" y="5739866"/>
            <a:ext cx="714239" cy="723035"/>
          </a:xfrm>
          <a:prstGeom prst="rect">
            <a:avLst/>
          </a:prstGeom>
          <a:solidFill>
            <a:srgbClr val="0062FF"/>
          </a:solidFill>
          <a:ln>
            <a:noFill/>
          </a:ln>
        </p:spPr>
        <p:txBody>
          <a:bodyPr anchorCtr="0" anchor="ctr" bIns="48000" lIns="48000" spcFirstLastPara="1" rIns="48000" wrap="square" tIns="48000">
            <a:noAutofit/>
          </a:bodyPr>
          <a:lstStyle/>
          <a:p>
            <a:pPr indent="0" lvl="0" marL="0" marR="0" rtl="0" algn="ctr">
              <a:lnSpc>
                <a:spcPct val="90000"/>
              </a:lnSpc>
              <a:spcBef>
                <a:spcPts val="0"/>
              </a:spcBef>
              <a:spcAft>
                <a:spcPts val="0"/>
              </a:spcAft>
              <a:buClr>
                <a:schemeClr val="dk1"/>
              </a:buClr>
              <a:buSzPts val="2400"/>
              <a:buFont typeface="IBM Plex Sans Light"/>
              <a:buNone/>
            </a:pPr>
            <a:r>
              <a:t/>
            </a:r>
            <a:endParaRPr b="0" i="0" sz="2400" u="none" cap="none" strike="noStrike">
              <a:solidFill>
                <a:srgbClr val="000000"/>
              </a:solidFill>
              <a:latin typeface="IBM Plex Sans"/>
              <a:ea typeface="IBM Plex Sans"/>
              <a:cs typeface="IBM Plex Sans"/>
              <a:sym typeface="IBM Plex Sans"/>
            </a:endParaRPr>
          </a:p>
        </p:txBody>
      </p:sp>
      <p:sp>
        <p:nvSpPr>
          <p:cNvPr id="3146" name="Google Shape;3146;p7"/>
          <p:cNvSpPr/>
          <p:nvPr/>
        </p:nvSpPr>
        <p:spPr>
          <a:xfrm rot="-5400000">
            <a:off x="4206770" y="5002651"/>
            <a:ext cx="1444364" cy="1444364"/>
          </a:xfrm>
          <a:prstGeom prst="blockArc">
            <a:avLst>
              <a:gd fmla="val 10818843" name="adj1"/>
              <a:gd fmla="val 16190352" name="adj2"/>
              <a:gd fmla="val 47150" name="adj3"/>
            </a:avLst>
          </a:prstGeom>
          <a:solidFill>
            <a:srgbClr val="98C1FF"/>
          </a:solidFill>
          <a:ln>
            <a:noFill/>
          </a:ln>
        </p:spPr>
        <p:txBody>
          <a:bodyPr anchorCtr="0" anchor="t" bIns="48000" lIns="48000" spcFirstLastPara="1" rIns="48000" wrap="square" tIns="48000">
            <a:noAutofit/>
          </a:bodyPr>
          <a:lstStyle/>
          <a:p>
            <a:pPr indent="0" lvl="0" marL="0" marR="0" rtl="0" algn="l">
              <a:lnSpc>
                <a:spcPct val="90000"/>
              </a:lnSpc>
              <a:spcBef>
                <a:spcPts val="0"/>
              </a:spcBef>
              <a:spcAft>
                <a:spcPts val="0"/>
              </a:spcAft>
              <a:buClr>
                <a:srgbClr val="FFFFFF"/>
              </a:buClr>
              <a:buSzPts val="1867"/>
              <a:buFont typeface="IBM Plex Sans"/>
              <a:buNone/>
            </a:pPr>
            <a:r>
              <a:rPr b="0" i="0" lang="en-US" sz="1867" u="none" cap="none" strike="noStrike">
                <a:solidFill>
                  <a:srgbClr val="FFFFFF"/>
                </a:solidFill>
                <a:latin typeface="IBM Plex Sans"/>
                <a:ea typeface="IBM Plex Sans"/>
                <a:cs typeface="IBM Plex Sans"/>
                <a:sym typeface="IBM Plex Sans"/>
              </a:rPr>
              <a:t> </a:t>
            </a:r>
            <a:endParaRPr/>
          </a:p>
        </p:txBody>
      </p:sp>
      <p:sp>
        <p:nvSpPr>
          <p:cNvPr id="3147" name="Google Shape;3147;p7"/>
          <p:cNvSpPr/>
          <p:nvPr/>
        </p:nvSpPr>
        <p:spPr>
          <a:xfrm>
            <a:off x="4202427" y="4926605"/>
            <a:ext cx="1444364" cy="1444364"/>
          </a:xfrm>
          <a:prstGeom prst="blockArc">
            <a:avLst>
              <a:gd fmla="val 10818843" name="adj1"/>
              <a:gd fmla="val 16190352" name="adj2"/>
              <a:gd fmla="val 47150" name="adj3"/>
            </a:avLst>
          </a:prstGeom>
          <a:solidFill>
            <a:srgbClr val="98C1FF"/>
          </a:solidFill>
          <a:ln>
            <a:noFill/>
          </a:ln>
        </p:spPr>
        <p:txBody>
          <a:bodyPr anchorCtr="0" anchor="t" bIns="48000" lIns="48000" spcFirstLastPara="1" rIns="48000" wrap="square" tIns="48000">
            <a:noAutofit/>
          </a:bodyPr>
          <a:lstStyle/>
          <a:p>
            <a:pPr indent="0" lvl="0" marL="0" marR="0" rtl="0" algn="l">
              <a:lnSpc>
                <a:spcPct val="90000"/>
              </a:lnSpc>
              <a:spcBef>
                <a:spcPts val="0"/>
              </a:spcBef>
              <a:spcAft>
                <a:spcPts val="0"/>
              </a:spcAft>
              <a:buClr>
                <a:srgbClr val="FFFFFF"/>
              </a:buClr>
              <a:buSzPts val="1867"/>
              <a:buFont typeface="IBM Plex Sans"/>
              <a:buNone/>
            </a:pPr>
            <a:r>
              <a:rPr b="0" i="0" lang="en-US" sz="1867" u="none" cap="none" strike="noStrike">
                <a:solidFill>
                  <a:srgbClr val="FFFFFF"/>
                </a:solidFill>
                <a:latin typeface="IBM Plex Sans"/>
                <a:ea typeface="IBM Plex Sans"/>
                <a:cs typeface="IBM Plex Sans"/>
                <a:sym typeface="IBM Plex Sans"/>
              </a:rPr>
              <a:t> </a:t>
            </a:r>
            <a:endParaRPr/>
          </a:p>
        </p:txBody>
      </p:sp>
      <p:sp>
        <p:nvSpPr>
          <p:cNvPr id="3148" name="Google Shape;3148;p7"/>
          <p:cNvSpPr/>
          <p:nvPr/>
        </p:nvSpPr>
        <p:spPr>
          <a:xfrm>
            <a:off x="4993925" y="4907280"/>
            <a:ext cx="804525" cy="731520"/>
          </a:xfrm>
          <a:prstGeom prst="rect">
            <a:avLst/>
          </a:prstGeom>
          <a:solidFill>
            <a:srgbClr val="8A3FFD"/>
          </a:solidFill>
          <a:ln>
            <a:noFill/>
          </a:ln>
        </p:spPr>
        <p:txBody>
          <a:bodyPr anchorCtr="0" anchor="t" bIns="48000" lIns="48000" spcFirstLastPara="1" rIns="48000" wrap="square" tIns="48000">
            <a:noAutofit/>
          </a:bodyPr>
          <a:lstStyle/>
          <a:p>
            <a:pPr indent="0" lvl="0" marL="0" marR="0" rtl="0" algn="ctr">
              <a:lnSpc>
                <a:spcPct val="90000"/>
              </a:lnSpc>
              <a:spcBef>
                <a:spcPts val="0"/>
              </a:spcBef>
              <a:spcAft>
                <a:spcPts val="0"/>
              </a:spcAft>
              <a:buClr>
                <a:srgbClr val="FFFFFF"/>
              </a:buClr>
              <a:buSzPts val="1100"/>
              <a:buFont typeface="IBM Plex Sans"/>
              <a:buNone/>
            </a:pPr>
            <a:r>
              <a:rPr lang="en-US" sz="1100">
                <a:solidFill>
                  <a:srgbClr val="FFFFFF"/>
                </a:solidFill>
                <a:latin typeface="IBM Plex Sans"/>
                <a:ea typeface="IBM Plex Sans"/>
                <a:cs typeface="IBM Plex Sans"/>
                <a:sym typeface="IBM Plex Sans"/>
              </a:rPr>
              <a:t>Grambling  State University 2004-06</a:t>
            </a:r>
            <a:endParaRPr b="0" i="0" sz="1100" u="none" cap="none" strike="noStrike">
              <a:solidFill>
                <a:srgbClr val="FFFFFF"/>
              </a:solidFill>
              <a:latin typeface="IBM Plex Sans"/>
              <a:ea typeface="IBM Plex Sans"/>
              <a:cs typeface="IBM Plex Sans"/>
              <a:sym typeface="IBM Plex Sans"/>
            </a:endParaRPr>
          </a:p>
        </p:txBody>
      </p:sp>
      <p:sp>
        <p:nvSpPr>
          <p:cNvPr id="3149" name="Google Shape;3149;p7"/>
          <p:cNvSpPr/>
          <p:nvPr/>
        </p:nvSpPr>
        <p:spPr>
          <a:xfrm rot="10800000">
            <a:off x="5100381" y="4204423"/>
            <a:ext cx="1444364" cy="1444364"/>
          </a:xfrm>
          <a:prstGeom prst="blockArc">
            <a:avLst>
              <a:gd fmla="val 10818843" name="adj1"/>
              <a:gd fmla="val 16190352" name="adj2"/>
              <a:gd fmla="val 47150" name="adj3"/>
            </a:avLst>
          </a:prstGeom>
          <a:solidFill>
            <a:srgbClr val="8A3FFD"/>
          </a:solidFill>
          <a:ln>
            <a:noFill/>
          </a:ln>
        </p:spPr>
        <p:txBody>
          <a:bodyPr anchorCtr="0" anchor="t" bIns="48000" lIns="48000" spcFirstLastPara="1" rIns="48000" wrap="square" tIns="48000">
            <a:noAutofit/>
          </a:bodyPr>
          <a:lstStyle/>
          <a:p>
            <a:pPr indent="0" lvl="0" marL="0" marR="0" rtl="0" algn="l">
              <a:lnSpc>
                <a:spcPct val="90000"/>
              </a:lnSpc>
              <a:spcBef>
                <a:spcPts val="0"/>
              </a:spcBef>
              <a:spcAft>
                <a:spcPts val="0"/>
              </a:spcAft>
              <a:buClr>
                <a:srgbClr val="FFFFFF"/>
              </a:buClr>
              <a:buSzPts val="1867"/>
              <a:buFont typeface="IBM Plex Sans"/>
              <a:buNone/>
            </a:pPr>
            <a:r>
              <a:rPr b="0" i="0" lang="en-US" sz="1867" u="none" cap="none" strike="noStrike">
                <a:solidFill>
                  <a:srgbClr val="FFFFFF"/>
                </a:solidFill>
                <a:latin typeface="IBM Plex Sans"/>
                <a:ea typeface="IBM Plex Sans"/>
                <a:cs typeface="IBM Plex Sans"/>
                <a:sym typeface="IBM Plex Sans"/>
              </a:rPr>
              <a:t> </a:t>
            </a:r>
            <a:endParaRPr/>
          </a:p>
        </p:txBody>
      </p:sp>
      <p:sp>
        <p:nvSpPr>
          <p:cNvPr id="3150" name="Google Shape;3150;p7"/>
          <p:cNvSpPr/>
          <p:nvPr/>
        </p:nvSpPr>
        <p:spPr>
          <a:xfrm rot="-5400000">
            <a:off x="5829147" y="4113365"/>
            <a:ext cx="731520" cy="731520"/>
          </a:xfrm>
          <a:prstGeom prst="rect">
            <a:avLst/>
          </a:prstGeom>
          <a:solidFill>
            <a:srgbClr val="8A3FFD"/>
          </a:solidFill>
          <a:ln>
            <a:noFill/>
          </a:ln>
        </p:spPr>
        <p:txBody>
          <a:bodyPr anchorCtr="0" anchor="ctr" bIns="48000" lIns="48000" spcFirstLastPara="1" rIns="48000" wrap="square" tIns="48000">
            <a:noAutofit/>
          </a:bodyPr>
          <a:lstStyle/>
          <a:p>
            <a:pPr indent="0" lvl="0" marL="0" marR="0" rtl="0" algn="ctr">
              <a:lnSpc>
                <a:spcPct val="90000"/>
              </a:lnSpc>
              <a:spcBef>
                <a:spcPts val="0"/>
              </a:spcBef>
              <a:spcAft>
                <a:spcPts val="0"/>
              </a:spcAft>
              <a:buClr>
                <a:schemeClr val="dk1"/>
              </a:buClr>
              <a:buSzPts val="2400"/>
              <a:buFont typeface="IBM Plex Sans Light"/>
              <a:buNone/>
            </a:pPr>
            <a:r>
              <a:t/>
            </a:r>
            <a:endParaRPr b="0" i="0" sz="2400" u="none" cap="none" strike="noStrike">
              <a:solidFill>
                <a:srgbClr val="000000"/>
              </a:solidFill>
              <a:latin typeface="IBM Plex Sans"/>
              <a:ea typeface="IBM Plex Sans"/>
              <a:cs typeface="IBM Plex Sans"/>
              <a:sym typeface="IBM Plex Sans"/>
            </a:endParaRPr>
          </a:p>
        </p:txBody>
      </p:sp>
      <p:sp>
        <p:nvSpPr>
          <p:cNvPr id="3151" name="Google Shape;3151;p7"/>
          <p:cNvSpPr/>
          <p:nvPr/>
        </p:nvSpPr>
        <p:spPr>
          <a:xfrm rot="5400000">
            <a:off x="5105628" y="3251975"/>
            <a:ext cx="1444364" cy="1444364"/>
          </a:xfrm>
          <a:prstGeom prst="blockArc">
            <a:avLst>
              <a:gd fmla="val 10818843" name="adj1"/>
              <a:gd fmla="val 16190352" name="adj2"/>
              <a:gd fmla="val 47150" name="adj3"/>
            </a:avLst>
          </a:prstGeom>
          <a:solidFill>
            <a:srgbClr val="98C1FF"/>
          </a:solidFill>
          <a:ln>
            <a:noFill/>
          </a:ln>
        </p:spPr>
        <p:txBody>
          <a:bodyPr anchorCtr="0" anchor="t" bIns="48000" lIns="48000" spcFirstLastPara="1" rIns="48000" wrap="square" tIns="48000">
            <a:noAutofit/>
          </a:bodyPr>
          <a:lstStyle/>
          <a:p>
            <a:pPr indent="0" lvl="0" marL="0" marR="0" rtl="0" algn="l">
              <a:lnSpc>
                <a:spcPct val="90000"/>
              </a:lnSpc>
              <a:spcBef>
                <a:spcPts val="0"/>
              </a:spcBef>
              <a:spcAft>
                <a:spcPts val="0"/>
              </a:spcAft>
              <a:buClr>
                <a:srgbClr val="FFFFFF"/>
              </a:buClr>
              <a:buSzPts val="1867"/>
              <a:buFont typeface="IBM Plex Sans"/>
              <a:buNone/>
            </a:pPr>
            <a:r>
              <a:rPr b="0" i="0" lang="en-US" sz="1867" u="none" cap="none" strike="noStrike">
                <a:solidFill>
                  <a:srgbClr val="FFFFFF"/>
                </a:solidFill>
                <a:latin typeface="IBM Plex Sans"/>
                <a:ea typeface="IBM Plex Sans"/>
                <a:cs typeface="IBM Plex Sans"/>
                <a:sym typeface="IBM Plex Sans"/>
              </a:rPr>
              <a:t> </a:t>
            </a:r>
            <a:endParaRPr/>
          </a:p>
        </p:txBody>
      </p:sp>
      <p:sp>
        <p:nvSpPr>
          <p:cNvPr id="3152" name="Google Shape;3152;p7"/>
          <p:cNvSpPr/>
          <p:nvPr/>
        </p:nvSpPr>
        <p:spPr>
          <a:xfrm>
            <a:off x="5012563" y="3257465"/>
            <a:ext cx="712335" cy="714547"/>
          </a:xfrm>
          <a:prstGeom prst="rect">
            <a:avLst/>
          </a:prstGeom>
          <a:solidFill>
            <a:srgbClr val="98C1FF"/>
          </a:solidFill>
          <a:ln>
            <a:noFill/>
          </a:ln>
        </p:spPr>
        <p:txBody>
          <a:bodyPr anchorCtr="0" anchor="ctr" bIns="48000" lIns="48000" spcFirstLastPara="1" rIns="48000" wrap="square" tIns="48000">
            <a:normAutofit/>
          </a:bodyPr>
          <a:lstStyle/>
          <a:p>
            <a:pPr indent="0" lvl="0" marL="0" marR="0" rtl="0" algn="ctr">
              <a:lnSpc>
                <a:spcPct val="90000"/>
              </a:lnSpc>
              <a:spcBef>
                <a:spcPts val="0"/>
              </a:spcBef>
              <a:spcAft>
                <a:spcPts val="0"/>
              </a:spcAft>
              <a:buNone/>
            </a:pPr>
            <a:r>
              <a:rPr b="0" i="0" lang="en-US" sz="1110" u="none" cap="none" strike="noStrike">
                <a:solidFill>
                  <a:schemeClr val="lt1"/>
                </a:solidFill>
                <a:latin typeface="IBM Plex Sans SemiBold"/>
                <a:ea typeface="IBM Plex Sans SemiBold"/>
                <a:cs typeface="IBM Plex Sans SemiBold"/>
                <a:sym typeface="IBM Plex Sans SemiBold"/>
              </a:rPr>
              <a:t>Moved to Seoul, SK- 2008</a:t>
            </a:r>
            <a:endParaRPr/>
          </a:p>
        </p:txBody>
      </p:sp>
      <p:sp>
        <p:nvSpPr>
          <p:cNvPr id="3153" name="Google Shape;3153;p7"/>
          <p:cNvSpPr/>
          <p:nvPr/>
        </p:nvSpPr>
        <p:spPr>
          <a:xfrm rot="10800000">
            <a:off x="4202000" y="3247442"/>
            <a:ext cx="731520" cy="731520"/>
          </a:xfrm>
          <a:prstGeom prst="snip1Rect">
            <a:avLst>
              <a:gd fmla="val 50000" name="adj"/>
            </a:avLst>
          </a:prstGeom>
          <a:solidFill>
            <a:srgbClr val="98C1FF"/>
          </a:solidFill>
          <a:ln>
            <a:noFill/>
          </a:ln>
        </p:spPr>
        <p:txBody>
          <a:bodyPr anchorCtr="0" anchor="t" bIns="48000" lIns="48000" spcFirstLastPara="1" rIns="48000" wrap="square" tIns="48000">
            <a:noAutofit/>
          </a:bodyPr>
          <a:lstStyle/>
          <a:p>
            <a:pPr indent="0" lvl="0" marL="0" marR="0" rtl="0" algn="l">
              <a:lnSpc>
                <a:spcPct val="90000"/>
              </a:lnSpc>
              <a:spcBef>
                <a:spcPts val="0"/>
              </a:spcBef>
              <a:spcAft>
                <a:spcPts val="0"/>
              </a:spcAft>
              <a:buClr>
                <a:schemeClr val="dk1"/>
              </a:buClr>
              <a:buSzPts val="1867"/>
              <a:buFont typeface="IBM Plex Sans Light"/>
              <a:buNone/>
            </a:pPr>
            <a:r>
              <a:t/>
            </a:r>
            <a:endParaRPr b="0" i="0" sz="1867" u="none" cap="none" strike="noStrike">
              <a:solidFill>
                <a:srgbClr val="000000"/>
              </a:solidFill>
              <a:latin typeface="IBM Plex Sans"/>
              <a:ea typeface="IBM Plex Sans"/>
              <a:cs typeface="IBM Plex Sans"/>
              <a:sym typeface="IBM Plex Sans"/>
            </a:endParaRPr>
          </a:p>
        </p:txBody>
      </p:sp>
      <p:sp>
        <p:nvSpPr>
          <p:cNvPr id="3154" name="Google Shape;3154;p7"/>
          <p:cNvSpPr/>
          <p:nvPr/>
        </p:nvSpPr>
        <p:spPr>
          <a:xfrm>
            <a:off x="4193089" y="2434624"/>
            <a:ext cx="731520" cy="731520"/>
          </a:xfrm>
          <a:prstGeom prst="rect">
            <a:avLst/>
          </a:prstGeom>
          <a:solidFill>
            <a:srgbClr val="0062FF"/>
          </a:solidFill>
          <a:ln>
            <a:noFill/>
          </a:ln>
        </p:spPr>
        <p:txBody>
          <a:bodyPr anchorCtr="0" anchor="t" bIns="48000" lIns="48000" spcFirstLastPara="1" rIns="48000" wrap="square" tIns="48000">
            <a:noAutofit/>
          </a:bodyPr>
          <a:lstStyle/>
          <a:p>
            <a:pPr indent="0" lvl="0" marL="0" marR="0" rtl="0" algn="ctr">
              <a:lnSpc>
                <a:spcPct val="90000"/>
              </a:lnSpc>
              <a:spcBef>
                <a:spcPts val="0"/>
              </a:spcBef>
              <a:spcAft>
                <a:spcPts val="0"/>
              </a:spcAft>
              <a:buClr>
                <a:srgbClr val="FFFFFF"/>
              </a:buClr>
              <a:buSzPts val="1200"/>
              <a:buFont typeface="IBM Plex Sans"/>
              <a:buNone/>
            </a:pPr>
            <a:r>
              <a:rPr lang="en-US" sz="1200">
                <a:solidFill>
                  <a:srgbClr val="FFFFFF"/>
                </a:solidFill>
                <a:latin typeface="IBM Plex Sans"/>
                <a:ea typeface="IBM Plex Sans"/>
                <a:cs typeface="IBM Plex Sans"/>
                <a:sym typeface="IBM Plex Sans"/>
              </a:rPr>
              <a:t>SMOE English Teacher</a:t>
            </a:r>
            <a:endParaRPr/>
          </a:p>
          <a:p>
            <a:pPr indent="0" lvl="0" marL="0" marR="0" rtl="0" algn="ctr">
              <a:lnSpc>
                <a:spcPct val="90000"/>
              </a:lnSpc>
              <a:spcBef>
                <a:spcPts val="0"/>
              </a:spcBef>
              <a:spcAft>
                <a:spcPts val="0"/>
              </a:spcAft>
              <a:buClr>
                <a:schemeClr val="dk1"/>
              </a:buClr>
              <a:buSzPts val="1050"/>
              <a:buFont typeface="IBM Plex Sans Light"/>
              <a:buNone/>
            </a:pPr>
            <a:r>
              <a:rPr lang="en-US" sz="1050">
                <a:solidFill>
                  <a:schemeClr val="dk1"/>
                </a:solidFill>
                <a:latin typeface="IBM Plex Sans Light"/>
                <a:ea typeface="IBM Plex Sans Light"/>
                <a:cs typeface="IBM Plex Sans Light"/>
                <a:sym typeface="IBM Plex Sans Light"/>
              </a:rPr>
              <a:t>선생님</a:t>
            </a:r>
            <a:endParaRPr b="0" i="0" sz="1050" u="none" cap="none" strike="noStrike">
              <a:solidFill>
                <a:srgbClr val="FFFFFF"/>
              </a:solidFill>
              <a:latin typeface="IBM Plex Sans"/>
              <a:ea typeface="IBM Plex Sans"/>
              <a:cs typeface="IBM Plex Sans"/>
              <a:sym typeface="IBM Plex Sans"/>
            </a:endParaRPr>
          </a:p>
        </p:txBody>
      </p:sp>
      <p:sp>
        <p:nvSpPr>
          <p:cNvPr id="3155" name="Google Shape;3155;p7"/>
          <p:cNvSpPr/>
          <p:nvPr/>
        </p:nvSpPr>
        <p:spPr>
          <a:xfrm rot="-5400000">
            <a:off x="4193587" y="1621422"/>
            <a:ext cx="731520" cy="731520"/>
          </a:xfrm>
          <a:prstGeom prst="snip1Rect">
            <a:avLst>
              <a:gd fmla="val 50000" name="adj"/>
            </a:avLst>
          </a:prstGeom>
          <a:solidFill>
            <a:srgbClr val="8A3FFD"/>
          </a:solidFill>
          <a:ln>
            <a:noFill/>
          </a:ln>
        </p:spPr>
        <p:txBody>
          <a:bodyPr anchorCtr="0" anchor="t" bIns="48000" lIns="48000" spcFirstLastPara="1" rIns="48000" wrap="square" tIns="48000">
            <a:noAutofit/>
          </a:bodyPr>
          <a:lstStyle/>
          <a:p>
            <a:pPr indent="0" lvl="0" marL="0" marR="0" rtl="0" algn="l">
              <a:lnSpc>
                <a:spcPct val="90000"/>
              </a:lnSpc>
              <a:spcBef>
                <a:spcPts val="0"/>
              </a:spcBef>
              <a:spcAft>
                <a:spcPts val="0"/>
              </a:spcAft>
              <a:buClr>
                <a:schemeClr val="dk1"/>
              </a:buClr>
              <a:buSzPts val="1867"/>
              <a:buFont typeface="IBM Plex Sans Light"/>
              <a:buNone/>
            </a:pPr>
            <a:r>
              <a:t/>
            </a:r>
            <a:endParaRPr b="0" i="0" sz="1867" u="none" cap="none" strike="noStrike">
              <a:solidFill>
                <a:srgbClr val="FFFFFF"/>
              </a:solidFill>
              <a:latin typeface="IBM Plex Sans"/>
              <a:ea typeface="IBM Plex Sans"/>
              <a:cs typeface="IBM Plex Sans"/>
              <a:sym typeface="IBM Plex Sans"/>
            </a:endParaRPr>
          </a:p>
        </p:txBody>
      </p:sp>
      <p:sp>
        <p:nvSpPr>
          <p:cNvPr id="3156" name="Google Shape;3156;p7"/>
          <p:cNvSpPr/>
          <p:nvPr/>
        </p:nvSpPr>
        <p:spPr>
          <a:xfrm>
            <a:off x="5002665" y="1635807"/>
            <a:ext cx="712335" cy="714547"/>
          </a:xfrm>
          <a:prstGeom prst="rect">
            <a:avLst/>
          </a:prstGeom>
          <a:solidFill>
            <a:srgbClr val="0062FF"/>
          </a:solidFill>
          <a:ln>
            <a:noFill/>
          </a:ln>
        </p:spPr>
        <p:txBody>
          <a:bodyPr anchorCtr="0" anchor="ctr" bIns="48000" lIns="48000" spcFirstLastPara="1" rIns="48000" wrap="square" tIns="48000">
            <a:noAutofit/>
          </a:bodyPr>
          <a:lstStyle/>
          <a:p>
            <a:pPr indent="0" lvl="0" marL="0" marR="0" rtl="0" algn="ctr">
              <a:lnSpc>
                <a:spcPct val="90000"/>
              </a:lnSpc>
              <a:spcBef>
                <a:spcPts val="0"/>
              </a:spcBef>
              <a:spcAft>
                <a:spcPts val="0"/>
              </a:spcAft>
              <a:buClr>
                <a:schemeClr val="dk1"/>
              </a:buClr>
              <a:buSzPts val="2400"/>
              <a:buFont typeface="IBM Plex Sans Light"/>
              <a:buNone/>
            </a:pPr>
            <a:r>
              <a:t/>
            </a:r>
            <a:endParaRPr b="0" i="0" sz="2400" u="none" cap="none" strike="noStrike">
              <a:solidFill>
                <a:srgbClr val="000000"/>
              </a:solidFill>
              <a:latin typeface="IBM Plex Sans"/>
              <a:ea typeface="IBM Plex Sans"/>
              <a:cs typeface="IBM Plex Sans"/>
              <a:sym typeface="IBM Plex Sans"/>
            </a:endParaRPr>
          </a:p>
        </p:txBody>
      </p:sp>
      <p:sp>
        <p:nvSpPr>
          <p:cNvPr id="3157" name="Google Shape;3157;p7"/>
          <p:cNvSpPr/>
          <p:nvPr/>
        </p:nvSpPr>
        <p:spPr>
          <a:xfrm>
            <a:off x="5757963" y="1642376"/>
            <a:ext cx="795237" cy="714547"/>
          </a:xfrm>
          <a:prstGeom prst="rect">
            <a:avLst/>
          </a:prstGeom>
          <a:solidFill>
            <a:srgbClr val="98C1FF"/>
          </a:solidFill>
          <a:ln>
            <a:noFill/>
          </a:ln>
        </p:spPr>
        <p:txBody>
          <a:bodyPr anchorCtr="0" anchor="ctr" bIns="48000" lIns="48000" spcFirstLastPara="1" rIns="48000" wrap="square" tIns="48000">
            <a:noAutofit/>
          </a:bodyPr>
          <a:lstStyle/>
          <a:p>
            <a:pPr indent="0" lvl="0" marL="0" marR="0" rtl="0" algn="ctr">
              <a:lnSpc>
                <a:spcPct val="90000"/>
              </a:lnSpc>
              <a:spcBef>
                <a:spcPts val="0"/>
              </a:spcBef>
              <a:spcAft>
                <a:spcPts val="0"/>
              </a:spcAft>
              <a:buClr>
                <a:schemeClr val="lt1"/>
              </a:buClr>
              <a:buSzPts val="1100"/>
              <a:buFont typeface="IBM Plex Sans SemiBold"/>
              <a:buNone/>
            </a:pPr>
            <a:r>
              <a:rPr b="1" i="0" lang="en-US" sz="1100" u="none" cap="none" strike="noStrike">
                <a:solidFill>
                  <a:schemeClr val="lt1"/>
                </a:solidFill>
                <a:latin typeface="IBM Plex Sans SemiBold"/>
                <a:ea typeface="IBM Plex Sans SemiBold"/>
                <a:cs typeface="IBM Plex Sans SemiBold"/>
                <a:sym typeface="IBM Plex Sans SemiBold"/>
              </a:rPr>
              <a:t>N.C. A&amp;T State University </a:t>
            </a:r>
            <a:endParaRPr/>
          </a:p>
          <a:p>
            <a:pPr indent="0" lvl="0" marL="0" marR="0" rtl="0" algn="ctr">
              <a:lnSpc>
                <a:spcPct val="90000"/>
              </a:lnSpc>
              <a:spcBef>
                <a:spcPts val="0"/>
              </a:spcBef>
              <a:spcAft>
                <a:spcPts val="0"/>
              </a:spcAft>
              <a:buClr>
                <a:schemeClr val="lt1"/>
              </a:buClr>
              <a:buSzPts val="1100"/>
              <a:buFont typeface="IBM Plex Sans SemiBold"/>
              <a:buNone/>
            </a:pPr>
            <a:r>
              <a:rPr b="1" lang="en-US" sz="1100">
                <a:solidFill>
                  <a:schemeClr val="lt1"/>
                </a:solidFill>
                <a:latin typeface="IBM Plex Sans SemiBold"/>
                <a:ea typeface="IBM Plex Sans SemiBold"/>
                <a:cs typeface="IBM Plex Sans SemiBold"/>
                <a:sym typeface="IBM Plex Sans SemiBold"/>
              </a:rPr>
              <a:t>2010-12</a:t>
            </a:r>
            <a:endParaRPr b="1" i="0" sz="1100" u="none" cap="none" strike="noStrike">
              <a:solidFill>
                <a:schemeClr val="lt1"/>
              </a:solidFill>
              <a:latin typeface="IBM Plex Sans SemiBold"/>
              <a:ea typeface="IBM Plex Sans SemiBold"/>
              <a:cs typeface="IBM Plex Sans SemiBold"/>
              <a:sym typeface="IBM Plex Sans SemiBold"/>
            </a:endParaRPr>
          </a:p>
        </p:txBody>
      </p:sp>
      <p:sp>
        <p:nvSpPr>
          <p:cNvPr id="3158" name="Google Shape;3158;p7"/>
          <p:cNvSpPr/>
          <p:nvPr/>
        </p:nvSpPr>
        <p:spPr>
          <a:xfrm rot="5400000">
            <a:off x="5867137" y="1642889"/>
            <a:ext cx="1444364" cy="1444364"/>
          </a:xfrm>
          <a:prstGeom prst="blockArc">
            <a:avLst>
              <a:gd fmla="val 10818843" name="adj1"/>
              <a:gd fmla="val 16190352" name="adj2"/>
              <a:gd fmla="val 47150" name="adj3"/>
            </a:avLst>
          </a:prstGeom>
          <a:solidFill>
            <a:srgbClr val="9FC5FF"/>
          </a:solidFill>
          <a:ln>
            <a:noFill/>
          </a:ln>
        </p:spPr>
        <p:txBody>
          <a:bodyPr anchorCtr="0" anchor="t" bIns="48000" lIns="48000" spcFirstLastPara="1" rIns="48000" wrap="square" tIns="48000">
            <a:noAutofit/>
          </a:bodyPr>
          <a:lstStyle/>
          <a:p>
            <a:pPr indent="0" lvl="0" marL="0" marR="0" rtl="0" algn="l">
              <a:lnSpc>
                <a:spcPct val="90000"/>
              </a:lnSpc>
              <a:spcBef>
                <a:spcPts val="0"/>
              </a:spcBef>
              <a:spcAft>
                <a:spcPts val="0"/>
              </a:spcAft>
              <a:buClr>
                <a:schemeClr val="dk1"/>
              </a:buClr>
              <a:buSzPts val="1200"/>
              <a:buFont typeface="IBM Plex Sans Light"/>
              <a:buNone/>
            </a:pPr>
            <a:r>
              <a:t/>
            </a:r>
            <a:endParaRPr b="0" i="0" sz="1200" u="none" cap="none" strike="noStrike">
              <a:solidFill>
                <a:srgbClr val="FFFFFF"/>
              </a:solidFill>
              <a:latin typeface="IBM Plex Sans"/>
              <a:ea typeface="IBM Plex Sans"/>
              <a:cs typeface="IBM Plex Sans"/>
              <a:sym typeface="IBM Plex Sans"/>
            </a:endParaRPr>
          </a:p>
        </p:txBody>
      </p:sp>
      <p:sp>
        <p:nvSpPr>
          <p:cNvPr id="3159" name="Google Shape;3159;p7"/>
          <p:cNvSpPr/>
          <p:nvPr/>
        </p:nvSpPr>
        <p:spPr>
          <a:xfrm>
            <a:off x="6606612" y="2439220"/>
            <a:ext cx="731520" cy="723035"/>
          </a:xfrm>
          <a:prstGeom prst="rect">
            <a:avLst/>
          </a:prstGeom>
          <a:solidFill>
            <a:srgbClr val="0062FF"/>
          </a:solidFill>
          <a:ln>
            <a:noFill/>
          </a:ln>
        </p:spPr>
        <p:txBody>
          <a:bodyPr anchorCtr="0" anchor="ctr" bIns="48000" lIns="48000" spcFirstLastPara="1" rIns="48000" wrap="square" tIns="48000">
            <a:noAutofit/>
          </a:bodyPr>
          <a:lstStyle/>
          <a:p>
            <a:pPr indent="0" lvl="0" marL="0" marR="0" rtl="0" algn="ctr">
              <a:lnSpc>
                <a:spcPct val="90000"/>
              </a:lnSpc>
              <a:spcBef>
                <a:spcPts val="0"/>
              </a:spcBef>
              <a:spcAft>
                <a:spcPts val="0"/>
              </a:spcAft>
              <a:buClr>
                <a:schemeClr val="dk1"/>
              </a:buClr>
              <a:buSzPts val="1200"/>
              <a:buFont typeface="IBM Plex Sans Light"/>
              <a:buNone/>
            </a:pPr>
            <a:r>
              <a:t/>
            </a:r>
            <a:endParaRPr b="0" i="0" sz="1200" u="none" cap="none" strike="noStrike">
              <a:solidFill>
                <a:schemeClr val="dk1"/>
              </a:solidFill>
              <a:latin typeface="IBM Plex Sans"/>
              <a:ea typeface="IBM Plex Sans"/>
              <a:cs typeface="IBM Plex Sans"/>
              <a:sym typeface="IBM Plex Sans"/>
            </a:endParaRPr>
          </a:p>
        </p:txBody>
      </p:sp>
      <p:sp>
        <p:nvSpPr>
          <p:cNvPr id="3160" name="Google Shape;3160;p7"/>
          <p:cNvSpPr/>
          <p:nvPr/>
        </p:nvSpPr>
        <p:spPr>
          <a:xfrm>
            <a:off x="6606469" y="3245597"/>
            <a:ext cx="731520" cy="678244"/>
          </a:xfrm>
          <a:prstGeom prst="snip1Rect">
            <a:avLst>
              <a:gd fmla="val 50000" name="adj"/>
            </a:avLst>
          </a:prstGeom>
          <a:solidFill>
            <a:srgbClr val="8A3FFD"/>
          </a:solidFill>
          <a:ln>
            <a:noFill/>
          </a:ln>
        </p:spPr>
        <p:txBody>
          <a:bodyPr anchorCtr="0" anchor="t" bIns="48000" lIns="48000" spcFirstLastPara="1" rIns="48000" wrap="square" tIns="48000">
            <a:noAutofit/>
          </a:bodyPr>
          <a:lstStyle/>
          <a:p>
            <a:pPr indent="0" lvl="0" marL="0" marR="0" rtl="0" algn="l">
              <a:lnSpc>
                <a:spcPct val="90000"/>
              </a:lnSpc>
              <a:spcBef>
                <a:spcPts val="0"/>
              </a:spcBef>
              <a:spcAft>
                <a:spcPts val="0"/>
              </a:spcAft>
              <a:buClr>
                <a:schemeClr val="dk1"/>
              </a:buClr>
              <a:buSzPts val="1100"/>
              <a:buFont typeface="IBM Plex Sans Light"/>
              <a:buNone/>
            </a:pPr>
            <a:r>
              <a:t/>
            </a:r>
            <a:endParaRPr b="0" i="0" sz="1100" u="none" cap="none" strike="noStrike">
              <a:solidFill>
                <a:srgbClr val="FFFFFF"/>
              </a:solidFill>
              <a:latin typeface="IBM Plex Sans"/>
              <a:ea typeface="IBM Plex Sans"/>
              <a:cs typeface="IBM Plex Sans"/>
              <a:sym typeface="IBM Plex Sans"/>
            </a:endParaRPr>
          </a:p>
        </p:txBody>
      </p:sp>
      <p:sp>
        <p:nvSpPr>
          <p:cNvPr id="3161" name="Google Shape;3161;p7"/>
          <p:cNvSpPr/>
          <p:nvPr/>
        </p:nvSpPr>
        <p:spPr>
          <a:xfrm>
            <a:off x="7358364" y="3249545"/>
            <a:ext cx="813194" cy="723035"/>
          </a:xfrm>
          <a:prstGeom prst="rect">
            <a:avLst/>
          </a:prstGeom>
          <a:solidFill>
            <a:srgbClr val="0062FF"/>
          </a:solidFill>
          <a:ln>
            <a:noFill/>
          </a:ln>
        </p:spPr>
        <p:txBody>
          <a:bodyPr anchorCtr="0" anchor="ctr" bIns="48000" lIns="48000" spcFirstLastPara="1" rIns="48000" wrap="square" tIns="48000">
            <a:noAutofit/>
          </a:bodyPr>
          <a:lstStyle/>
          <a:p>
            <a:pPr indent="0" lvl="0" marL="0" marR="0" rtl="0" algn="ctr">
              <a:lnSpc>
                <a:spcPct val="90000"/>
              </a:lnSpc>
              <a:spcBef>
                <a:spcPts val="0"/>
              </a:spcBef>
              <a:spcAft>
                <a:spcPts val="0"/>
              </a:spcAft>
              <a:buClr>
                <a:schemeClr val="dk1"/>
              </a:buClr>
              <a:buSzPts val="1050"/>
              <a:buFont typeface="IBM Plex Sans SemiBold"/>
              <a:buNone/>
            </a:pPr>
            <a:r>
              <a:rPr b="0" i="0" lang="en-US" sz="1050" u="none" cap="none" strike="noStrike">
                <a:solidFill>
                  <a:schemeClr val="dk1"/>
                </a:solidFill>
                <a:latin typeface="IBM Plex Sans SemiBold"/>
                <a:ea typeface="IBM Plex Sans SemiBold"/>
                <a:cs typeface="IBM Plex Sans SemiBold"/>
                <a:sym typeface="IBM Plex Sans SemiBold"/>
              </a:rPr>
              <a:t>Director of Constituent Relations</a:t>
            </a:r>
            <a:endParaRPr/>
          </a:p>
          <a:p>
            <a:pPr indent="0" lvl="0" marL="0" marR="0" rtl="0" algn="ctr">
              <a:lnSpc>
                <a:spcPct val="90000"/>
              </a:lnSpc>
              <a:spcBef>
                <a:spcPts val="0"/>
              </a:spcBef>
              <a:spcAft>
                <a:spcPts val="0"/>
              </a:spcAft>
              <a:buClr>
                <a:schemeClr val="dk1"/>
              </a:buClr>
              <a:buSzPts val="1050"/>
              <a:buFont typeface="IBM Plex Sans SemiBold"/>
              <a:buNone/>
            </a:pPr>
            <a:r>
              <a:rPr lang="en-US" sz="1050">
                <a:solidFill>
                  <a:schemeClr val="dk1"/>
                </a:solidFill>
                <a:latin typeface="IBM Plex Sans SemiBold"/>
                <a:ea typeface="IBM Plex Sans SemiBold"/>
                <a:cs typeface="IBM Plex Sans SemiBold"/>
                <a:sym typeface="IBM Plex Sans SemiBold"/>
              </a:rPr>
              <a:t>2014 - 16</a:t>
            </a:r>
            <a:endParaRPr b="0" i="0" sz="1050" u="none" cap="none" strike="noStrike">
              <a:solidFill>
                <a:schemeClr val="dk1"/>
              </a:solidFill>
              <a:latin typeface="IBM Plex Sans SemiBold"/>
              <a:ea typeface="IBM Plex Sans SemiBold"/>
              <a:cs typeface="IBM Plex Sans SemiBold"/>
              <a:sym typeface="IBM Plex Sans SemiBold"/>
            </a:endParaRPr>
          </a:p>
        </p:txBody>
      </p:sp>
      <p:sp>
        <p:nvSpPr>
          <p:cNvPr id="3162" name="Google Shape;3162;p7"/>
          <p:cNvSpPr/>
          <p:nvPr/>
        </p:nvSpPr>
        <p:spPr>
          <a:xfrm rot="5400000">
            <a:off x="8320685" y="4099609"/>
            <a:ext cx="1444364" cy="1444364"/>
          </a:xfrm>
          <a:prstGeom prst="blockArc">
            <a:avLst>
              <a:gd fmla="val 10818843" name="adj1"/>
              <a:gd fmla="val 16190352" name="adj2"/>
              <a:gd fmla="val 47150" name="adj3"/>
            </a:avLst>
          </a:prstGeom>
          <a:solidFill>
            <a:srgbClr val="98C1FF"/>
          </a:solidFill>
          <a:ln>
            <a:noFill/>
          </a:ln>
        </p:spPr>
        <p:txBody>
          <a:bodyPr anchorCtr="0" anchor="t" bIns="48000" lIns="48000" spcFirstLastPara="1" rIns="48000" wrap="square" tIns="48000">
            <a:noAutofit/>
          </a:bodyPr>
          <a:lstStyle/>
          <a:p>
            <a:pPr indent="0" lvl="0" marL="0" marR="0" rtl="0" algn="l">
              <a:lnSpc>
                <a:spcPct val="90000"/>
              </a:lnSpc>
              <a:spcBef>
                <a:spcPts val="0"/>
              </a:spcBef>
              <a:spcAft>
                <a:spcPts val="0"/>
              </a:spcAft>
              <a:buClr>
                <a:srgbClr val="FFFFFF"/>
              </a:buClr>
              <a:buSzPts val="1867"/>
              <a:buFont typeface="IBM Plex Sans"/>
              <a:buNone/>
            </a:pPr>
            <a:r>
              <a:rPr b="0" i="0" lang="en-US" sz="1867" u="none" cap="none" strike="noStrike">
                <a:solidFill>
                  <a:srgbClr val="FFFFFF"/>
                </a:solidFill>
                <a:latin typeface="IBM Plex Sans"/>
                <a:ea typeface="IBM Plex Sans"/>
                <a:cs typeface="IBM Plex Sans"/>
                <a:sym typeface="IBM Plex Sans"/>
              </a:rPr>
              <a:t> </a:t>
            </a:r>
            <a:endParaRPr/>
          </a:p>
        </p:txBody>
      </p:sp>
      <p:sp>
        <p:nvSpPr>
          <p:cNvPr id="3163" name="Google Shape;3163;p7"/>
          <p:cNvSpPr/>
          <p:nvPr/>
        </p:nvSpPr>
        <p:spPr>
          <a:xfrm>
            <a:off x="9821079" y="4899360"/>
            <a:ext cx="789447" cy="714547"/>
          </a:xfrm>
          <a:prstGeom prst="rect">
            <a:avLst/>
          </a:prstGeom>
          <a:solidFill>
            <a:srgbClr val="0062FF"/>
          </a:solidFill>
          <a:ln>
            <a:noFill/>
          </a:ln>
        </p:spPr>
        <p:txBody>
          <a:bodyPr anchorCtr="0" anchor="ctr" bIns="48000" lIns="48000" spcFirstLastPara="1" rIns="48000" wrap="square" tIns="48000">
            <a:noAutofit/>
          </a:bodyPr>
          <a:lstStyle/>
          <a:p>
            <a:pPr indent="0" lvl="0" marL="0" marR="0" rtl="0" algn="ctr">
              <a:lnSpc>
                <a:spcPct val="90000"/>
              </a:lnSpc>
              <a:spcBef>
                <a:spcPts val="0"/>
              </a:spcBef>
              <a:spcAft>
                <a:spcPts val="0"/>
              </a:spcAft>
              <a:buNone/>
            </a:pPr>
            <a:r>
              <a:rPr b="0" i="0" lang="en-US" sz="1050" u="none" strike="noStrike">
                <a:solidFill>
                  <a:schemeClr val="dk1"/>
                </a:solidFill>
                <a:latin typeface="Constantia"/>
                <a:ea typeface="Constantia"/>
                <a:cs typeface="Constantia"/>
                <a:sym typeface="Constantia"/>
              </a:rPr>
              <a:t>Director of Student Affairs</a:t>
            </a:r>
            <a:endParaRPr/>
          </a:p>
          <a:p>
            <a:pPr indent="0" lvl="0" marL="0" marR="0" rtl="0" algn="ctr">
              <a:lnSpc>
                <a:spcPct val="90000"/>
              </a:lnSpc>
              <a:spcBef>
                <a:spcPts val="0"/>
              </a:spcBef>
              <a:spcAft>
                <a:spcPts val="0"/>
              </a:spcAft>
              <a:buNone/>
            </a:pPr>
            <a:r>
              <a:rPr lang="en-US" sz="1050" cap="none">
                <a:solidFill>
                  <a:schemeClr val="dk1"/>
                </a:solidFill>
                <a:latin typeface="Constantia"/>
                <a:ea typeface="Constantia"/>
                <a:cs typeface="Constantia"/>
                <a:sym typeface="Constantia"/>
              </a:rPr>
              <a:t>2016</a:t>
            </a:r>
            <a:endParaRPr b="0" i="0" sz="1050" u="none" cap="none" strike="noStrike">
              <a:solidFill>
                <a:schemeClr val="dk1"/>
              </a:solidFill>
              <a:latin typeface="IBM Plex Sans"/>
              <a:ea typeface="IBM Plex Sans"/>
              <a:cs typeface="IBM Plex Sans"/>
              <a:sym typeface="IBM Plex Sans"/>
            </a:endParaRPr>
          </a:p>
        </p:txBody>
      </p:sp>
      <p:sp>
        <p:nvSpPr>
          <p:cNvPr id="3164" name="Google Shape;3164;p7"/>
          <p:cNvSpPr/>
          <p:nvPr/>
        </p:nvSpPr>
        <p:spPr>
          <a:xfrm rot="10800000">
            <a:off x="9943459" y="4162376"/>
            <a:ext cx="1444364" cy="1444364"/>
          </a:xfrm>
          <a:prstGeom prst="blockArc">
            <a:avLst>
              <a:gd fmla="val 10818843" name="adj1"/>
              <a:gd fmla="val 16190352" name="adj2"/>
              <a:gd fmla="val 47150" name="adj3"/>
            </a:avLst>
          </a:prstGeom>
          <a:solidFill>
            <a:srgbClr val="98C1FF"/>
          </a:solidFill>
          <a:ln>
            <a:noFill/>
          </a:ln>
        </p:spPr>
        <p:txBody>
          <a:bodyPr anchorCtr="0" anchor="t" bIns="48000" lIns="48000" spcFirstLastPara="1" rIns="48000" wrap="square" tIns="48000">
            <a:noAutofit/>
          </a:bodyPr>
          <a:lstStyle/>
          <a:p>
            <a:pPr indent="0" lvl="0" marL="0" marR="0" rtl="0" algn="l">
              <a:lnSpc>
                <a:spcPct val="90000"/>
              </a:lnSpc>
              <a:spcBef>
                <a:spcPts val="0"/>
              </a:spcBef>
              <a:spcAft>
                <a:spcPts val="0"/>
              </a:spcAft>
              <a:buClr>
                <a:srgbClr val="FFFFFF"/>
              </a:buClr>
              <a:buSzPts val="1867"/>
              <a:buFont typeface="IBM Plex Sans"/>
              <a:buNone/>
            </a:pPr>
            <a:r>
              <a:rPr b="0" i="0" lang="en-US" sz="1867" u="none" cap="none" strike="noStrike">
                <a:solidFill>
                  <a:srgbClr val="FFFFFF"/>
                </a:solidFill>
                <a:latin typeface="IBM Plex Sans"/>
                <a:ea typeface="IBM Plex Sans"/>
                <a:cs typeface="IBM Plex Sans"/>
                <a:sym typeface="IBM Plex Sans"/>
              </a:rPr>
              <a:t> </a:t>
            </a:r>
            <a:endParaRPr/>
          </a:p>
        </p:txBody>
      </p:sp>
      <p:sp>
        <p:nvSpPr>
          <p:cNvPr id="3165" name="Google Shape;3165;p7"/>
          <p:cNvSpPr/>
          <p:nvPr/>
        </p:nvSpPr>
        <p:spPr>
          <a:xfrm>
            <a:off x="10663003" y="4083520"/>
            <a:ext cx="731520" cy="731520"/>
          </a:xfrm>
          <a:prstGeom prst="rect">
            <a:avLst/>
          </a:prstGeom>
          <a:solidFill>
            <a:srgbClr val="98C1FF"/>
          </a:solidFill>
          <a:ln>
            <a:noFill/>
          </a:ln>
        </p:spPr>
        <p:txBody>
          <a:bodyPr anchorCtr="0" anchor="ctr" bIns="48000" lIns="48000" spcFirstLastPara="1" rIns="48000" wrap="square" tIns="48000">
            <a:noAutofit/>
          </a:bodyPr>
          <a:lstStyle/>
          <a:p>
            <a:pPr indent="0" lvl="0" marL="0" marR="0" rtl="0" algn="ctr">
              <a:lnSpc>
                <a:spcPct val="90000"/>
              </a:lnSpc>
              <a:spcBef>
                <a:spcPts val="0"/>
              </a:spcBef>
              <a:spcAft>
                <a:spcPts val="0"/>
              </a:spcAft>
              <a:buClr>
                <a:schemeClr val="dk1"/>
              </a:buClr>
              <a:buSzPts val="2400"/>
              <a:buFont typeface="IBM Plex Sans Light"/>
              <a:buNone/>
            </a:pPr>
            <a:r>
              <a:t/>
            </a:r>
            <a:endParaRPr b="0" i="0" sz="2400" u="none" cap="none" strike="noStrike">
              <a:solidFill>
                <a:srgbClr val="FFFFFF"/>
              </a:solidFill>
              <a:latin typeface="IBM Plex Sans"/>
              <a:ea typeface="IBM Plex Sans"/>
              <a:cs typeface="IBM Plex Sans"/>
              <a:sym typeface="IBM Plex Sans"/>
            </a:endParaRPr>
          </a:p>
        </p:txBody>
      </p:sp>
      <p:sp>
        <p:nvSpPr>
          <p:cNvPr id="3166" name="Google Shape;3166;p7"/>
          <p:cNvSpPr/>
          <p:nvPr/>
        </p:nvSpPr>
        <p:spPr>
          <a:xfrm>
            <a:off x="9077201" y="3270394"/>
            <a:ext cx="785136" cy="731520"/>
          </a:xfrm>
          <a:prstGeom prst="snip1Rect">
            <a:avLst>
              <a:gd fmla="val 50000" name="adj"/>
            </a:avLst>
          </a:prstGeom>
          <a:solidFill>
            <a:srgbClr val="98C1FF"/>
          </a:solidFill>
          <a:ln>
            <a:noFill/>
          </a:ln>
        </p:spPr>
        <p:txBody>
          <a:bodyPr anchorCtr="1" anchor="t" bIns="48000" lIns="48000" spcFirstLastPara="1" rIns="48000" wrap="square" tIns="0">
            <a:normAutofit/>
          </a:bodyPr>
          <a:lstStyle/>
          <a:p>
            <a:pPr indent="0" lvl="0" marL="0" marR="0" rtl="0" algn="l">
              <a:lnSpc>
                <a:spcPct val="70000"/>
              </a:lnSpc>
              <a:spcBef>
                <a:spcPts val="0"/>
              </a:spcBef>
              <a:spcAft>
                <a:spcPts val="0"/>
              </a:spcAft>
              <a:buClr>
                <a:schemeClr val="lt1"/>
              </a:buClr>
              <a:buSzPts val="935"/>
              <a:buFont typeface="IBM Plex Sans SemiBold"/>
              <a:buNone/>
            </a:pPr>
            <a:r>
              <a:rPr b="0" i="0" lang="en-US" sz="935" u="none" cap="none" strike="noStrike">
                <a:solidFill>
                  <a:schemeClr val="lt1"/>
                </a:solidFill>
                <a:latin typeface="IBM Plex Sans SemiBold"/>
                <a:ea typeface="IBM Plex Sans SemiBold"/>
                <a:cs typeface="IBM Plex Sans SemiBold"/>
                <a:sym typeface="IBM Plex Sans SemiBold"/>
              </a:rPr>
              <a:t>CIO Work Experience Lead</a:t>
            </a:r>
            <a:r>
              <a:rPr lang="en-US" sz="935">
                <a:solidFill>
                  <a:schemeClr val="lt1"/>
                </a:solidFill>
                <a:latin typeface="IBM Plex Sans SemiBold"/>
                <a:ea typeface="IBM Plex Sans SemiBold"/>
                <a:cs typeface="IBM Plex Sans SemiBold"/>
                <a:sym typeface="IBM Plex Sans SemiBold"/>
              </a:rPr>
              <a:t> - 2020</a:t>
            </a:r>
            <a:endParaRPr b="0" i="0" sz="935" u="none" cap="none" strike="noStrike">
              <a:solidFill>
                <a:schemeClr val="lt1"/>
              </a:solidFill>
              <a:latin typeface="IBM Plex Sans SemiBold"/>
              <a:ea typeface="IBM Plex Sans SemiBold"/>
              <a:cs typeface="IBM Plex Sans SemiBold"/>
              <a:sym typeface="IBM Plex Sans SemiBold"/>
            </a:endParaRPr>
          </a:p>
        </p:txBody>
      </p:sp>
      <p:sp>
        <p:nvSpPr>
          <p:cNvPr id="3167" name="Google Shape;3167;p7"/>
          <p:cNvSpPr/>
          <p:nvPr/>
        </p:nvSpPr>
        <p:spPr>
          <a:xfrm>
            <a:off x="9071785" y="2473577"/>
            <a:ext cx="731520" cy="731520"/>
          </a:xfrm>
          <a:prstGeom prst="rect">
            <a:avLst/>
          </a:prstGeom>
          <a:solidFill>
            <a:srgbClr val="98C1FF"/>
          </a:solidFill>
          <a:ln>
            <a:noFill/>
          </a:ln>
        </p:spPr>
        <p:txBody>
          <a:bodyPr anchorCtr="0" anchor="ctr" bIns="48000" lIns="48000" spcFirstLastPara="1" rIns="48000" wrap="square" tIns="48000">
            <a:normAutofit/>
          </a:bodyPr>
          <a:lstStyle/>
          <a:p>
            <a:pPr indent="0" lvl="0" marL="0" marR="0" rtl="0" algn="ctr">
              <a:lnSpc>
                <a:spcPct val="80000"/>
              </a:lnSpc>
              <a:spcBef>
                <a:spcPts val="0"/>
              </a:spcBef>
              <a:spcAft>
                <a:spcPts val="0"/>
              </a:spcAft>
              <a:buClr>
                <a:srgbClr val="000000"/>
              </a:buClr>
              <a:buSzPts val="1017"/>
              <a:buFont typeface="IBM Plex Sans SemiBold"/>
              <a:buNone/>
            </a:pPr>
            <a:r>
              <a:rPr b="0" i="0" lang="en-US" sz="1017" u="none" cap="none" strike="noStrike">
                <a:solidFill>
                  <a:srgbClr val="000000"/>
                </a:solidFill>
                <a:latin typeface="IBM Plex Sans SemiBold"/>
                <a:ea typeface="IBM Plex Sans SemiBold"/>
                <a:cs typeface="IBM Plex Sans SemiBold"/>
                <a:sym typeface="IBM Plex Sans SemiBold"/>
              </a:rPr>
              <a:t>CIO Internship Program Manager - 2022 </a:t>
            </a:r>
            <a:endParaRPr/>
          </a:p>
        </p:txBody>
      </p:sp>
      <p:sp>
        <p:nvSpPr>
          <p:cNvPr id="3168" name="Google Shape;3168;p7"/>
          <p:cNvSpPr/>
          <p:nvPr/>
        </p:nvSpPr>
        <p:spPr>
          <a:xfrm rot="10800000">
            <a:off x="9939998" y="951421"/>
            <a:ext cx="1444364" cy="1444364"/>
          </a:xfrm>
          <a:prstGeom prst="blockArc">
            <a:avLst>
              <a:gd fmla="val 10818843" name="adj1"/>
              <a:gd fmla="val 16190352" name="adj2"/>
              <a:gd fmla="val 47150" name="adj3"/>
            </a:avLst>
          </a:prstGeom>
          <a:solidFill>
            <a:srgbClr val="98C1FF"/>
          </a:solidFill>
          <a:ln>
            <a:noFill/>
          </a:ln>
        </p:spPr>
        <p:txBody>
          <a:bodyPr anchorCtr="0" anchor="t" bIns="48000" lIns="48000" spcFirstLastPara="1" rIns="48000" wrap="square" tIns="48000">
            <a:noAutofit/>
          </a:bodyPr>
          <a:lstStyle/>
          <a:p>
            <a:pPr indent="0" lvl="0" marL="0" marR="0" rtl="0" algn="l">
              <a:lnSpc>
                <a:spcPct val="90000"/>
              </a:lnSpc>
              <a:spcBef>
                <a:spcPts val="0"/>
              </a:spcBef>
              <a:spcAft>
                <a:spcPts val="0"/>
              </a:spcAft>
              <a:buClr>
                <a:srgbClr val="FFFFFF"/>
              </a:buClr>
              <a:buSzPts val="1867"/>
              <a:buFont typeface="IBM Plex Sans"/>
              <a:buNone/>
            </a:pPr>
            <a:r>
              <a:rPr b="0" i="0" lang="en-US" sz="1867" u="none" cap="none" strike="noStrike">
                <a:solidFill>
                  <a:srgbClr val="FFFFFF"/>
                </a:solidFill>
                <a:latin typeface="IBM Plex Sans"/>
                <a:ea typeface="IBM Plex Sans"/>
                <a:cs typeface="IBM Plex Sans"/>
                <a:sym typeface="IBM Plex Sans"/>
              </a:rPr>
              <a:t> </a:t>
            </a:r>
            <a:endParaRPr/>
          </a:p>
        </p:txBody>
      </p:sp>
      <p:sp>
        <p:nvSpPr>
          <p:cNvPr id="3169" name="Google Shape;3169;p7"/>
          <p:cNvSpPr/>
          <p:nvPr/>
        </p:nvSpPr>
        <p:spPr>
          <a:xfrm>
            <a:off x="9885036" y="3276566"/>
            <a:ext cx="712335" cy="714547"/>
          </a:xfrm>
          <a:prstGeom prst="rect">
            <a:avLst/>
          </a:prstGeom>
          <a:solidFill>
            <a:schemeClr val="accent2"/>
          </a:solidFill>
          <a:ln>
            <a:noFill/>
          </a:ln>
        </p:spPr>
        <p:txBody>
          <a:bodyPr anchorCtr="0" anchor="t" bIns="48000" lIns="48000" spcFirstLastPara="1" rIns="48000" wrap="square" tIns="48000">
            <a:noAutofit/>
          </a:bodyPr>
          <a:lstStyle/>
          <a:p>
            <a:pPr indent="0" lvl="0" marL="0" marR="0" rtl="0" algn="l">
              <a:lnSpc>
                <a:spcPct val="90000"/>
              </a:lnSpc>
              <a:spcBef>
                <a:spcPts val="0"/>
              </a:spcBef>
              <a:spcAft>
                <a:spcPts val="0"/>
              </a:spcAft>
              <a:buClr>
                <a:schemeClr val="dk1"/>
              </a:buClr>
              <a:buSzPts val="1867"/>
              <a:buFont typeface="IBM Plex Sans Light"/>
              <a:buNone/>
            </a:pPr>
            <a:r>
              <a:t/>
            </a:r>
            <a:endParaRPr b="0" i="0" sz="1867" u="none" cap="none" strike="noStrike">
              <a:solidFill>
                <a:srgbClr val="FFFFFF"/>
              </a:solidFill>
              <a:latin typeface="IBM Plex Sans"/>
              <a:ea typeface="IBM Plex Sans"/>
              <a:cs typeface="IBM Plex Sans"/>
              <a:sym typeface="IBM Plex Sans"/>
            </a:endParaRPr>
          </a:p>
        </p:txBody>
      </p:sp>
      <p:sp>
        <p:nvSpPr>
          <p:cNvPr id="3170" name="Google Shape;3170;p7"/>
          <p:cNvSpPr/>
          <p:nvPr/>
        </p:nvSpPr>
        <p:spPr>
          <a:xfrm>
            <a:off x="9067212" y="1692758"/>
            <a:ext cx="1444364" cy="1444364"/>
          </a:xfrm>
          <a:prstGeom prst="blockArc">
            <a:avLst>
              <a:gd fmla="val 10818843" name="adj1"/>
              <a:gd fmla="val 16190352" name="adj2"/>
              <a:gd fmla="val 47150" name="adj3"/>
            </a:avLst>
          </a:prstGeom>
          <a:solidFill>
            <a:srgbClr val="9FC5FF"/>
          </a:solidFill>
          <a:ln>
            <a:noFill/>
          </a:ln>
        </p:spPr>
        <p:txBody>
          <a:bodyPr anchorCtr="0" anchor="t" bIns="48000" lIns="48000" spcFirstLastPara="1" rIns="48000" wrap="square" tIns="48000">
            <a:noAutofit/>
          </a:bodyPr>
          <a:lstStyle/>
          <a:p>
            <a:pPr indent="0" lvl="0" marL="0" marR="0" rtl="0" algn="l">
              <a:lnSpc>
                <a:spcPct val="90000"/>
              </a:lnSpc>
              <a:spcBef>
                <a:spcPts val="0"/>
              </a:spcBef>
              <a:spcAft>
                <a:spcPts val="0"/>
              </a:spcAft>
              <a:buClr>
                <a:srgbClr val="FFFFFF"/>
              </a:buClr>
              <a:buSzPts val="1867"/>
              <a:buFont typeface="IBM Plex Sans"/>
              <a:buNone/>
            </a:pPr>
            <a:r>
              <a:rPr b="0" i="0" lang="en-US" sz="1867" u="none" cap="none" strike="noStrike">
                <a:solidFill>
                  <a:srgbClr val="FFFFFF"/>
                </a:solidFill>
                <a:latin typeface="IBM Plex Sans"/>
                <a:ea typeface="IBM Plex Sans"/>
                <a:cs typeface="IBM Plex Sans"/>
                <a:sym typeface="IBM Plex Sans"/>
              </a:rPr>
              <a:t> </a:t>
            </a:r>
            <a:endParaRPr/>
          </a:p>
        </p:txBody>
      </p:sp>
      <p:sp>
        <p:nvSpPr>
          <p:cNvPr id="3171" name="Google Shape;3171;p7"/>
          <p:cNvSpPr/>
          <p:nvPr/>
        </p:nvSpPr>
        <p:spPr>
          <a:xfrm rot="5400000">
            <a:off x="9939998" y="873862"/>
            <a:ext cx="1444364" cy="1444364"/>
          </a:xfrm>
          <a:prstGeom prst="blockArc">
            <a:avLst>
              <a:gd fmla="val 10818843" name="adj1"/>
              <a:gd fmla="val 16190352" name="adj2"/>
              <a:gd fmla="val 47150" name="adj3"/>
            </a:avLst>
          </a:prstGeom>
          <a:solidFill>
            <a:srgbClr val="9FC5FF"/>
          </a:solidFill>
          <a:ln>
            <a:noFill/>
          </a:ln>
        </p:spPr>
        <p:txBody>
          <a:bodyPr anchorCtr="0" anchor="t" bIns="48000" lIns="48000" spcFirstLastPara="1" rIns="48000" wrap="square" tIns="48000">
            <a:noAutofit/>
          </a:bodyPr>
          <a:lstStyle/>
          <a:p>
            <a:pPr indent="0" lvl="0" marL="0" marR="0" rtl="0" algn="l">
              <a:lnSpc>
                <a:spcPct val="90000"/>
              </a:lnSpc>
              <a:spcBef>
                <a:spcPts val="0"/>
              </a:spcBef>
              <a:spcAft>
                <a:spcPts val="0"/>
              </a:spcAft>
              <a:buClr>
                <a:srgbClr val="FFFFFF"/>
              </a:buClr>
              <a:buSzPts val="1867"/>
              <a:buFont typeface="IBM Plex Sans"/>
              <a:buNone/>
            </a:pPr>
            <a:r>
              <a:rPr b="0" i="0" lang="en-US" sz="1867" u="none" cap="none" strike="noStrike">
                <a:solidFill>
                  <a:srgbClr val="FFFFFF"/>
                </a:solidFill>
                <a:latin typeface="IBM Plex Sans"/>
                <a:ea typeface="IBM Plex Sans"/>
                <a:cs typeface="IBM Plex Sans"/>
                <a:sym typeface="IBM Plex Sans"/>
              </a:rPr>
              <a:t> </a:t>
            </a:r>
            <a:endParaRPr/>
          </a:p>
        </p:txBody>
      </p:sp>
      <p:sp>
        <p:nvSpPr>
          <p:cNvPr id="3172" name="Google Shape;3172;p7"/>
          <p:cNvSpPr/>
          <p:nvPr/>
        </p:nvSpPr>
        <p:spPr>
          <a:xfrm rot="5400000">
            <a:off x="9948210" y="3271044"/>
            <a:ext cx="1444364" cy="1444364"/>
          </a:xfrm>
          <a:prstGeom prst="blockArc">
            <a:avLst>
              <a:gd fmla="val 10818843" name="adj1"/>
              <a:gd fmla="val 16190352" name="adj2"/>
              <a:gd fmla="val 47150" name="adj3"/>
            </a:avLst>
          </a:prstGeom>
          <a:solidFill>
            <a:srgbClr val="017D79"/>
          </a:solidFill>
          <a:ln>
            <a:noFill/>
          </a:ln>
        </p:spPr>
        <p:txBody>
          <a:bodyPr anchorCtr="0" anchor="t" bIns="48000" lIns="48000" spcFirstLastPara="1" rIns="48000" wrap="square" tIns="48000">
            <a:noAutofit/>
          </a:bodyPr>
          <a:lstStyle/>
          <a:p>
            <a:pPr indent="0" lvl="0" marL="0" marR="0" rtl="0" algn="l">
              <a:lnSpc>
                <a:spcPct val="90000"/>
              </a:lnSpc>
              <a:spcBef>
                <a:spcPts val="0"/>
              </a:spcBef>
              <a:spcAft>
                <a:spcPts val="0"/>
              </a:spcAft>
              <a:buClr>
                <a:srgbClr val="FFFFFF"/>
              </a:buClr>
              <a:buSzPts val="1867"/>
              <a:buFont typeface="IBM Plex Sans"/>
              <a:buNone/>
            </a:pPr>
            <a:r>
              <a:rPr b="0" i="0" lang="en-US" sz="1867" u="none" cap="none" strike="noStrike">
                <a:solidFill>
                  <a:srgbClr val="FFFFFF"/>
                </a:solidFill>
                <a:latin typeface="IBM Plex Sans"/>
                <a:ea typeface="IBM Plex Sans"/>
                <a:cs typeface="IBM Plex Sans"/>
                <a:sym typeface="IBM Plex Sans"/>
              </a:rPr>
              <a:t> </a:t>
            </a:r>
            <a:endParaRPr/>
          </a:p>
        </p:txBody>
      </p:sp>
      <p:sp>
        <p:nvSpPr>
          <p:cNvPr id="3173" name="Google Shape;3173;p7"/>
          <p:cNvSpPr/>
          <p:nvPr/>
        </p:nvSpPr>
        <p:spPr>
          <a:xfrm rot="-5400000">
            <a:off x="9067800" y="4161502"/>
            <a:ext cx="1444364" cy="1444364"/>
          </a:xfrm>
          <a:prstGeom prst="blockArc">
            <a:avLst>
              <a:gd fmla="val 10818843" name="adj1"/>
              <a:gd fmla="val 16190352" name="adj2"/>
              <a:gd fmla="val 47150" name="adj3"/>
            </a:avLst>
          </a:prstGeom>
          <a:solidFill>
            <a:srgbClr val="98C1FF"/>
          </a:solidFill>
          <a:ln>
            <a:noFill/>
          </a:ln>
        </p:spPr>
        <p:txBody>
          <a:bodyPr anchorCtr="0" anchor="t" bIns="48000" lIns="48000" spcFirstLastPara="1" rIns="48000" wrap="square" tIns="48000">
            <a:noAutofit/>
          </a:bodyPr>
          <a:lstStyle/>
          <a:p>
            <a:pPr indent="0" lvl="0" marL="0" marR="0" rtl="0" algn="l">
              <a:lnSpc>
                <a:spcPct val="90000"/>
              </a:lnSpc>
              <a:spcBef>
                <a:spcPts val="0"/>
              </a:spcBef>
              <a:spcAft>
                <a:spcPts val="0"/>
              </a:spcAft>
              <a:buClr>
                <a:srgbClr val="FFFFFF"/>
              </a:buClr>
              <a:buSzPts val="1867"/>
              <a:buFont typeface="IBM Plex Sans"/>
              <a:buNone/>
            </a:pPr>
            <a:r>
              <a:rPr b="0" i="0" lang="en-US" sz="1867" u="none" cap="none" strike="noStrike">
                <a:solidFill>
                  <a:srgbClr val="FFFFFF"/>
                </a:solidFill>
                <a:latin typeface="IBM Plex Sans"/>
                <a:ea typeface="IBM Plex Sans"/>
                <a:cs typeface="IBM Plex Sans"/>
                <a:sym typeface="IBM Plex Sans"/>
              </a:rPr>
              <a:t> </a:t>
            </a:r>
            <a:endParaRPr/>
          </a:p>
        </p:txBody>
      </p:sp>
      <p:sp>
        <p:nvSpPr>
          <p:cNvPr id="3174" name="Google Shape;3174;p7"/>
          <p:cNvSpPr/>
          <p:nvPr/>
        </p:nvSpPr>
        <p:spPr>
          <a:xfrm rot="10800000">
            <a:off x="8211960" y="4065615"/>
            <a:ext cx="731520" cy="731520"/>
          </a:xfrm>
          <a:prstGeom prst="snip1Rect">
            <a:avLst>
              <a:gd fmla="val 50000" name="adj"/>
            </a:avLst>
          </a:prstGeom>
          <a:solidFill>
            <a:schemeClr val="accent4"/>
          </a:solidFill>
          <a:ln>
            <a:noFill/>
          </a:ln>
        </p:spPr>
        <p:txBody>
          <a:bodyPr anchorCtr="0" anchor="t" bIns="48000" lIns="48000" spcFirstLastPara="1" rIns="48000" wrap="square" tIns="48000">
            <a:noAutofit/>
          </a:bodyPr>
          <a:lstStyle/>
          <a:p>
            <a:pPr indent="0" lvl="0" marL="0" marR="0" rtl="0" algn="l">
              <a:lnSpc>
                <a:spcPct val="90000"/>
              </a:lnSpc>
              <a:spcBef>
                <a:spcPts val="0"/>
              </a:spcBef>
              <a:spcAft>
                <a:spcPts val="0"/>
              </a:spcAft>
              <a:buClr>
                <a:schemeClr val="dk1"/>
              </a:buClr>
              <a:buSzPts val="1867"/>
              <a:buFont typeface="IBM Plex Sans Light"/>
              <a:buNone/>
            </a:pPr>
            <a:r>
              <a:t/>
            </a:r>
            <a:endParaRPr b="0" i="0" sz="1867" u="none" cap="none" strike="noStrike">
              <a:solidFill>
                <a:srgbClr val="FFFFFF"/>
              </a:solidFill>
              <a:latin typeface="IBM Plex Sans"/>
              <a:ea typeface="IBM Plex Sans"/>
              <a:cs typeface="IBM Plex Sans"/>
              <a:sym typeface="IBM Plex Sans"/>
            </a:endParaRPr>
          </a:p>
        </p:txBody>
      </p:sp>
      <p:sp>
        <p:nvSpPr>
          <p:cNvPr id="3175" name="Google Shape;3175;p7"/>
          <p:cNvSpPr/>
          <p:nvPr/>
        </p:nvSpPr>
        <p:spPr>
          <a:xfrm>
            <a:off x="8209715" y="3240493"/>
            <a:ext cx="731520" cy="731520"/>
          </a:xfrm>
          <a:prstGeom prst="snip1Rect">
            <a:avLst>
              <a:gd fmla="val 50000" name="adj"/>
            </a:avLst>
          </a:prstGeom>
          <a:solidFill>
            <a:srgbClr val="98C1FF"/>
          </a:solidFill>
          <a:ln>
            <a:noFill/>
          </a:ln>
        </p:spPr>
        <p:txBody>
          <a:bodyPr anchorCtr="0" anchor="t" bIns="48000" lIns="48000" spcFirstLastPara="1" rIns="48000" wrap="square" tIns="48000">
            <a:noAutofit/>
          </a:bodyPr>
          <a:lstStyle/>
          <a:p>
            <a:pPr indent="0" lvl="0" marL="0" marR="0" rtl="0" algn="l">
              <a:lnSpc>
                <a:spcPct val="90000"/>
              </a:lnSpc>
              <a:spcBef>
                <a:spcPts val="0"/>
              </a:spcBef>
              <a:spcAft>
                <a:spcPts val="0"/>
              </a:spcAft>
              <a:buClr>
                <a:schemeClr val="dk1"/>
              </a:buClr>
              <a:buSzPts val="1867"/>
              <a:buFont typeface="IBM Plex Sans Light"/>
              <a:buNone/>
            </a:pPr>
            <a:r>
              <a:t/>
            </a:r>
            <a:endParaRPr b="0" i="0" sz="1867" u="none" cap="none" strike="noStrike">
              <a:solidFill>
                <a:srgbClr val="FFFFFF"/>
              </a:solidFill>
              <a:latin typeface="IBM Plex Sans"/>
              <a:ea typeface="IBM Plex Sans"/>
              <a:cs typeface="IBM Plex Sans"/>
              <a:sym typeface="IBM Plex Sans"/>
            </a:endParaRPr>
          </a:p>
        </p:txBody>
      </p:sp>
      <p:cxnSp>
        <p:nvCxnSpPr>
          <p:cNvPr id="3176" name="Google Shape;3176;p7"/>
          <p:cNvCxnSpPr/>
          <p:nvPr/>
        </p:nvCxnSpPr>
        <p:spPr>
          <a:xfrm>
            <a:off x="6892152" y="1578031"/>
            <a:ext cx="0" cy="824704"/>
          </a:xfrm>
          <a:prstGeom prst="straightConnector1">
            <a:avLst/>
          </a:prstGeom>
          <a:noFill/>
          <a:ln cap="flat" cmpd="sng" w="9525">
            <a:solidFill>
              <a:srgbClr val="98C1FF"/>
            </a:solidFill>
            <a:prstDash val="solid"/>
            <a:round/>
            <a:headEnd len="sm" w="sm" type="none"/>
            <a:tailEnd len="sm" w="sm" type="none"/>
          </a:ln>
        </p:spPr>
      </p:cxnSp>
      <p:cxnSp>
        <p:nvCxnSpPr>
          <p:cNvPr id="3177" name="Google Shape;3177;p7"/>
          <p:cNvCxnSpPr/>
          <p:nvPr/>
        </p:nvCxnSpPr>
        <p:spPr>
          <a:xfrm>
            <a:off x="5070575" y="4130240"/>
            <a:ext cx="0" cy="1333789"/>
          </a:xfrm>
          <a:prstGeom prst="straightConnector1">
            <a:avLst/>
          </a:prstGeom>
          <a:noFill/>
          <a:ln cap="flat" cmpd="sng" w="9525">
            <a:solidFill>
              <a:srgbClr val="98C1FF"/>
            </a:solidFill>
            <a:prstDash val="solid"/>
            <a:round/>
            <a:headEnd len="sm" w="sm" type="none"/>
            <a:tailEnd len="sm" w="sm" type="none"/>
          </a:ln>
        </p:spPr>
      </p:cxnSp>
      <p:sp>
        <p:nvSpPr>
          <p:cNvPr id="3178" name="Google Shape;3178;p7"/>
          <p:cNvSpPr/>
          <p:nvPr/>
        </p:nvSpPr>
        <p:spPr>
          <a:xfrm>
            <a:off x="6566417" y="6073083"/>
            <a:ext cx="740136" cy="203133"/>
          </a:xfrm>
          <a:prstGeom prst="rect">
            <a:avLst/>
          </a:prstGeom>
          <a:no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Clr>
                <a:srgbClr val="D12765"/>
              </a:buClr>
              <a:buSzPts val="800"/>
              <a:buFont typeface="IBM Plex Sans"/>
              <a:buNone/>
            </a:pPr>
            <a:r>
              <a:rPr b="1" i="0" lang="en-US" sz="800" u="none" cap="none" strike="noStrike">
                <a:solidFill>
                  <a:srgbClr val="D12765"/>
                </a:solidFill>
                <a:latin typeface="IBM Plex Sans"/>
                <a:ea typeface="IBM Plex Sans"/>
                <a:cs typeface="IBM Plex Sans"/>
                <a:sym typeface="IBM Plex Sans"/>
              </a:rPr>
              <a:t>START</a:t>
            </a:r>
            <a:endParaRPr b="1" i="0" sz="667" u="none" cap="none" strike="noStrike">
              <a:solidFill>
                <a:srgbClr val="D12765"/>
              </a:solidFill>
              <a:latin typeface="IBM Plex Sans"/>
              <a:ea typeface="IBM Plex Sans"/>
              <a:cs typeface="IBM Plex Sans"/>
              <a:sym typeface="IBM Plex Sans"/>
            </a:endParaRPr>
          </a:p>
        </p:txBody>
      </p:sp>
      <p:sp>
        <p:nvSpPr>
          <p:cNvPr id="3179" name="Google Shape;3179;p7"/>
          <p:cNvSpPr/>
          <p:nvPr/>
        </p:nvSpPr>
        <p:spPr>
          <a:xfrm>
            <a:off x="7511286" y="1163825"/>
            <a:ext cx="740136" cy="203133"/>
          </a:xfrm>
          <a:prstGeom prst="rect">
            <a:avLst/>
          </a:prstGeom>
          <a:no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Clr>
                <a:srgbClr val="D12765"/>
              </a:buClr>
              <a:buSzPts val="800"/>
              <a:buFont typeface="IBM Plex Sans"/>
              <a:buNone/>
            </a:pPr>
            <a:r>
              <a:rPr b="0" i="0" lang="en-US" sz="800" u="none" cap="none" strike="noStrike">
                <a:solidFill>
                  <a:srgbClr val="D12765"/>
                </a:solidFill>
                <a:latin typeface="IBM Plex Sans"/>
                <a:ea typeface="IBM Plex Sans"/>
                <a:cs typeface="IBM Plex Sans"/>
                <a:sym typeface="IBM Plex Sans"/>
              </a:rPr>
              <a:t>NOW</a:t>
            </a:r>
            <a:endParaRPr b="0" i="0" sz="667" u="none" cap="none" strike="noStrike">
              <a:solidFill>
                <a:srgbClr val="D12765"/>
              </a:solidFill>
              <a:latin typeface="IBM Plex Sans"/>
              <a:ea typeface="IBM Plex Sans"/>
              <a:cs typeface="IBM Plex Sans"/>
              <a:sym typeface="IBM Plex Sans"/>
            </a:endParaRPr>
          </a:p>
        </p:txBody>
      </p:sp>
      <p:sp>
        <p:nvSpPr>
          <p:cNvPr id="3180" name="Google Shape;3180;p7"/>
          <p:cNvSpPr txBox="1"/>
          <p:nvPr/>
        </p:nvSpPr>
        <p:spPr>
          <a:xfrm>
            <a:off x="3657624" y="6545549"/>
            <a:ext cx="1109599" cy="2308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900">
                <a:solidFill>
                  <a:schemeClr val="lt1"/>
                </a:solidFill>
                <a:latin typeface="IBM Plex Sans Condensed"/>
                <a:ea typeface="IBM Plex Sans Condensed"/>
                <a:cs typeface="IBM Plex Sans Condensed"/>
                <a:sym typeface="IBM Plex Sans Condensed"/>
              </a:rPr>
              <a:t>Big Personal Events</a:t>
            </a:r>
            <a:endParaRPr sz="1400">
              <a:solidFill>
                <a:schemeClr val="lt1"/>
              </a:solidFill>
              <a:latin typeface="IBM Plex Sans"/>
              <a:ea typeface="IBM Plex Sans"/>
              <a:cs typeface="IBM Plex Sans"/>
              <a:sym typeface="IBM Plex Sans"/>
            </a:endParaRPr>
          </a:p>
        </p:txBody>
      </p:sp>
      <p:sp>
        <p:nvSpPr>
          <p:cNvPr id="3181" name="Google Shape;3181;p7"/>
          <p:cNvSpPr/>
          <p:nvPr/>
        </p:nvSpPr>
        <p:spPr>
          <a:xfrm>
            <a:off x="6935526" y="6548675"/>
            <a:ext cx="274850" cy="223402"/>
          </a:xfrm>
          <a:prstGeom prst="rect">
            <a:avLst/>
          </a:prstGeom>
          <a:solidFill>
            <a:srgbClr val="008381"/>
          </a:solidFill>
          <a:ln>
            <a:noFill/>
          </a:ln>
        </p:spPr>
        <p:txBody>
          <a:bodyPr anchorCtr="0" anchor="ctr" bIns="48000" lIns="48000" spcFirstLastPara="1" rIns="48000" wrap="square" tIns="48000">
            <a:noAutofit/>
          </a:bodyPr>
          <a:lstStyle/>
          <a:p>
            <a:pPr indent="0" lvl="0" marL="0" marR="0" rtl="0" algn="ctr">
              <a:lnSpc>
                <a:spcPct val="90000"/>
              </a:lnSpc>
              <a:spcBef>
                <a:spcPts val="0"/>
              </a:spcBef>
              <a:spcAft>
                <a:spcPts val="0"/>
              </a:spcAft>
              <a:buClr>
                <a:schemeClr val="dk1"/>
              </a:buClr>
              <a:buSzPts val="1050"/>
              <a:buFont typeface="IBM Plex Sans Light"/>
              <a:buNone/>
            </a:pPr>
            <a:r>
              <a:t/>
            </a:r>
            <a:endParaRPr sz="1050" u="none" cap="none" strike="noStrike">
              <a:solidFill>
                <a:schemeClr val="dk1"/>
              </a:solidFill>
              <a:latin typeface="IBM Plex Sans Condensed"/>
              <a:ea typeface="IBM Plex Sans Condensed"/>
              <a:cs typeface="IBM Plex Sans Condensed"/>
              <a:sym typeface="IBM Plex Sans Condensed"/>
            </a:endParaRPr>
          </a:p>
        </p:txBody>
      </p:sp>
      <p:sp>
        <p:nvSpPr>
          <p:cNvPr id="3182" name="Google Shape;3182;p7"/>
          <p:cNvSpPr txBox="1"/>
          <p:nvPr/>
        </p:nvSpPr>
        <p:spPr>
          <a:xfrm>
            <a:off x="7154061" y="6553322"/>
            <a:ext cx="938077" cy="2308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900">
                <a:solidFill>
                  <a:schemeClr val="lt1"/>
                </a:solidFill>
                <a:latin typeface="IBM Plex Sans Condensed"/>
                <a:ea typeface="IBM Plex Sans Condensed"/>
                <a:cs typeface="IBM Plex Sans Condensed"/>
                <a:sym typeface="IBM Plex Sans Condensed"/>
              </a:rPr>
              <a:t>Key Recognition</a:t>
            </a:r>
            <a:endParaRPr sz="1400">
              <a:solidFill>
                <a:schemeClr val="lt1"/>
              </a:solidFill>
              <a:latin typeface="IBM Plex Sans"/>
              <a:ea typeface="IBM Plex Sans"/>
              <a:cs typeface="IBM Plex Sans"/>
              <a:sym typeface="IBM Plex Sans"/>
            </a:endParaRPr>
          </a:p>
        </p:txBody>
      </p:sp>
      <p:sp>
        <p:nvSpPr>
          <p:cNvPr id="3183" name="Google Shape;3183;p7"/>
          <p:cNvSpPr/>
          <p:nvPr/>
        </p:nvSpPr>
        <p:spPr>
          <a:xfrm>
            <a:off x="4731961" y="6560752"/>
            <a:ext cx="273491" cy="223402"/>
          </a:xfrm>
          <a:prstGeom prst="rect">
            <a:avLst/>
          </a:prstGeom>
          <a:solidFill>
            <a:schemeClr val="accent2"/>
          </a:solidFill>
          <a:ln>
            <a:noFill/>
          </a:ln>
        </p:spPr>
        <p:txBody>
          <a:bodyPr anchorCtr="0" anchor="ctr" bIns="48000" lIns="48000" spcFirstLastPara="1" rIns="48000" wrap="square" tIns="48000">
            <a:noAutofit/>
          </a:bodyPr>
          <a:lstStyle/>
          <a:p>
            <a:pPr indent="0" lvl="0" marL="0" marR="0" rtl="0" algn="ctr">
              <a:lnSpc>
                <a:spcPct val="90000"/>
              </a:lnSpc>
              <a:spcBef>
                <a:spcPts val="0"/>
              </a:spcBef>
              <a:spcAft>
                <a:spcPts val="0"/>
              </a:spcAft>
              <a:buClr>
                <a:schemeClr val="dk1"/>
              </a:buClr>
              <a:buSzPts val="1050"/>
              <a:buFont typeface="IBM Plex Sans Light"/>
              <a:buNone/>
            </a:pPr>
            <a:r>
              <a:t/>
            </a:r>
            <a:endParaRPr sz="1050" u="none" cap="none" strike="noStrike">
              <a:solidFill>
                <a:schemeClr val="dk1"/>
              </a:solidFill>
              <a:latin typeface="IBM Plex Sans Condensed"/>
              <a:ea typeface="IBM Plex Sans Condensed"/>
              <a:cs typeface="IBM Plex Sans Condensed"/>
              <a:sym typeface="IBM Plex Sans Condensed"/>
            </a:endParaRPr>
          </a:p>
        </p:txBody>
      </p:sp>
      <p:sp>
        <p:nvSpPr>
          <p:cNvPr id="3184" name="Google Shape;3184;p7"/>
          <p:cNvSpPr txBox="1"/>
          <p:nvPr/>
        </p:nvSpPr>
        <p:spPr>
          <a:xfrm>
            <a:off x="4946545" y="6568743"/>
            <a:ext cx="646331" cy="2308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900">
                <a:solidFill>
                  <a:schemeClr val="lt1"/>
                </a:solidFill>
                <a:latin typeface="IBM Plex Sans Condensed"/>
                <a:ea typeface="IBM Plex Sans Condensed"/>
                <a:cs typeface="IBM Plex Sans Condensed"/>
                <a:sym typeface="IBM Plex Sans Condensed"/>
              </a:rPr>
              <a:t>Key Roles</a:t>
            </a:r>
            <a:endParaRPr sz="1400">
              <a:solidFill>
                <a:schemeClr val="lt1"/>
              </a:solidFill>
              <a:latin typeface="IBM Plex Sans"/>
              <a:ea typeface="IBM Plex Sans"/>
              <a:cs typeface="IBM Plex Sans"/>
              <a:sym typeface="IBM Plex Sans"/>
            </a:endParaRPr>
          </a:p>
        </p:txBody>
      </p:sp>
      <p:sp>
        <p:nvSpPr>
          <p:cNvPr id="3185" name="Google Shape;3185;p7"/>
          <p:cNvSpPr/>
          <p:nvPr/>
        </p:nvSpPr>
        <p:spPr>
          <a:xfrm>
            <a:off x="5569797" y="6572757"/>
            <a:ext cx="276344" cy="223402"/>
          </a:xfrm>
          <a:prstGeom prst="rect">
            <a:avLst/>
          </a:prstGeom>
          <a:solidFill>
            <a:srgbClr val="97C1FF"/>
          </a:solidFill>
          <a:ln>
            <a:noFill/>
          </a:ln>
        </p:spPr>
        <p:txBody>
          <a:bodyPr anchorCtr="0" anchor="ctr" bIns="48000" lIns="48000" spcFirstLastPara="1" rIns="48000" wrap="square" tIns="48000">
            <a:noAutofit/>
          </a:bodyPr>
          <a:lstStyle/>
          <a:p>
            <a:pPr indent="0" lvl="0" marL="0" marR="0" rtl="0" algn="ctr">
              <a:lnSpc>
                <a:spcPct val="90000"/>
              </a:lnSpc>
              <a:spcBef>
                <a:spcPts val="0"/>
              </a:spcBef>
              <a:spcAft>
                <a:spcPts val="0"/>
              </a:spcAft>
              <a:buClr>
                <a:schemeClr val="dk1"/>
              </a:buClr>
              <a:buSzPts val="1050"/>
              <a:buFont typeface="IBM Plex Sans Light"/>
              <a:buNone/>
            </a:pPr>
            <a:r>
              <a:t/>
            </a:r>
            <a:endParaRPr sz="1050" u="none" cap="none" strike="noStrike">
              <a:solidFill>
                <a:schemeClr val="dk1"/>
              </a:solidFill>
              <a:latin typeface="IBM Plex Sans Condensed"/>
              <a:ea typeface="IBM Plex Sans Condensed"/>
              <a:cs typeface="IBM Plex Sans Condensed"/>
              <a:sym typeface="IBM Plex Sans Condensed"/>
            </a:endParaRPr>
          </a:p>
        </p:txBody>
      </p:sp>
      <p:sp>
        <p:nvSpPr>
          <p:cNvPr id="3186" name="Google Shape;3186;p7"/>
          <p:cNvSpPr txBox="1"/>
          <p:nvPr/>
        </p:nvSpPr>
        <p:spPr>
          <a:xfrm>
            <a:off x="5798450" y="6568743"/>
            <a:ext cx="1167307" cy="2308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900">
                <a:solidFill>
                  <a:schemeClr val="lt1"/>
                </a:solidFill>
                <a:latin typeface="IBM Plex Sans Condensed"/>
                <a:ea typeface="IBM Plex Sans Condensed"/>
                <a:cs typeface="IBM Plex Sans Condensed"/>
                <a:sym typeface="IBM Plex Sans Condensed"/>
              </a:rPr>
              <a:t>Pivotal Career Moves</a:t>
            </a:r>
            <a:endParaRPr sz="1400">
              <a:solidFill>
                <a:schemeClr val="lt1"/>
              </a:solidFill>
              <a:latin typeface="IBM Plex Sans"/>
              <a:ea typeface="IBM Plex Sans"/>
              <a:cs typeface="IBM Plex Sans"/>
              <a:sym typeface="IBM Plex Sans"/>
            </a:endParaRPr>
          </a:p>
        </p:txBody>
      </p:sp>
      <p:pic>
        <p:nvPicPr>
          <p:cNvPr descr="Lightning bolt with solid fill" id="3187" name="Google Shape;3187;p7"/>
          <p:cNvPicPr preferRelativeResize="0"/>
          <p:nvPr/>
        </p:nvPicPr>
        <p:blipFill rotWithShape="1">
          <a:blip r:embed="rId3">
            <a:alphaModFix/>
          </a:blip>
          <a:srcRect b="0" l="0" r="0" t="0"/>
          <a:stretch/>
        </p:blipFill>
        <p:spPr>
          <a:xfrm>
            <a:off x="8627183" y="6528993"/>
            <a:ext cx="291281" cy="291281"/>
          </a:xfrm>
          <a:prstGeom prst="rect">
            <a:avLst/>
          </a:prstGeom>
          <a:noFill/>
          <a:ln>
            <a:noFill/>
          </a:ln>
        </p:spPr>
      </p:pic>
      <p:sp>
        <p:nvSpPr>
          <p:cNvPr id="3188" name="Google Shape;3188;p7"/>
          <p:cNvSpPr txBox="1"/>
          <p:nvPr/>
        </p:nvSpPr>
        <p:spPr>
          <a:xfrm>
            <a:off x="8763947" y="6553284"/>
            <a:ext cx="651140" cy="2308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900">
                <a:solidFill>
                  <a:schemeClr val="lt1"/>
                </a:solidFill>
                <a:latin typeface="IBM Plex Sans Condensed"/>
                <a:ea typeface="IBM Plex Sans Condensed"/>
                <a:cs typeface="IBM Plex Sans Condensed"/>
                <a:sym typeface="IBM Plex Sans Condensed"/>
              </a:rPr>
              <a:t>Challenge</a:t>
            </a:r>
            <a:endParaRPr sz="1400">
              <a:solidFill>
                <a:schemeClr val="lt1"/>
              </a:solidFill>
              <a:latin typeface="IBM Plex Sans"/>
              <a:ea typeface="IBM Plex Sans"/>
              <a:cs typeface="IBM Plex Sans"/>
              <a:sym typeface="IBM Plex Sans"/>
            </a:endParaRPr>
          </a:p>
        </p:txBody>
      </p:sp>
      <p:pic>
        <p:nvPicPr>
          <p:cNvPr descr="Books on shelf with solid fill" id="3189" name="Google Shape;3189;p7"/>
          <p:cNvPicPr preferRelativeResize="0"/>
          <p:nvPr/>
        </p:nvPicPr>
        <p:blipFill rotWithShape="1">
          <a:blip r:embed="rId4">
            <a:alphaModFix/>
          </a:blip>
          <a:srcRect b="0" l="0" r="0" t="0"/>
          <a:stretch/>
        </p:blipFill>
        <p:spPr>
          <a:xfrm>
            <a:off x="9355926" y="6475126"/>
            <a:ext cx="295990" cy="295990"/>
          </a:xfrm>
          <a:prstGeom prst="rect">
            <a:avLst/>
          </a:prstGeom>
          <a:noFill/>
          <a:ln>
            <a:noFill/>
          </a:ln>
        </p:spPr>
      </p:pic>
      <p:sp>
        <p:nvSpPr>
          <p:cNvPr id="3190" name="Google Shape;3190;p7"/>
          <p:cNvSpPr txBox="1"/>
          <p:nvPr/>
        </p:nvSpPr>
        <p:spPr>
          <a:xfrm>
            <a:off x="9568098" y="6524784"/>
            <a:ext cx="654346" cy="2308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900">
                <a:solidFill>
                  <a:schemeClr val="lt1"/>
                </a:solidFill>
                <a:latin typeface="IBM Plex Sans Condensed"/>
                <a:ea typeface="IBM Plex Sans Condensed"/>
                <a:cs typeface="IBM Plex Sans Condensed"/>
                <a:sym typeface="IBM Plex Sans Condensed"/>
              </a:rPr>
              <a:t>Education</a:t>
            </a:r>
            <a:endParaRPr sz="1400">
              <a:solidFill>
                <a:schemeClr val="lt1"/>
              </a:solidFill>
              <a:latin typeface="IBM Plex Sans"/>
              <a:ea typeface="IBM Plex Sans"/>
              <a:cs typeface="IBM Plex Sans"/>
              <a:sym typeface="IBM Plex Sans"/>
            </a:endParaRPr>
          </a:p>
        </p:txBody>
      </p:sp>
      <p:pic>
        <p:nvPicPr>
          <p:cNvPr descr="Chat bubble with solid fill" id="3191" name="Google Shape;3191;p7"/>
          <p:cNvPicPr preferRelativeResize="0"/>
          <p:nvPr/>
        </p:nvPicPr>
        <p:blipFill rotWithShape="1">
          <a:blip r:embed="rId5">
            <a:alphaModFix/>
          </a:blip>
          <a:srcRect b="0" l="0" r="0" t="0"/>
          <a:stretch/>
        </p:blipFill>
        <p:spPr>
          <a:xfrm>
            <a:off x="10156598" y="6515182"/>
            <a:ext cx="295990" cy="295990"/>
          </a:xfrm>
          <a:prstGeom prst="rect">
            <a:avLst/>
          </a:prstGeom>
          <a:noFill/>
          <a:ln>
            <a:noFill/>
          </a:ln>
        </p:spPr>
      </p:pic>
      <p:sp>
        <p:nvSpPr>
          <p:cNvPr id="3192" name="Google Shape;3192;p7"/>
          <p:cNvSpPr txBox="1"/>
          <p:nvPr/>
        </p:nvSpPr>
        <p:spPr>
          <a:xfrm>
            <a:off x="10360035" y="6532748"/>
            <a:ext cx="699230" cy="2308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900">
                <a:solidFill>
                  <a:schemeClr val="lt1"/>
                </a:solidFill>
                <a:latin typeface="IBM Plex Sans Condensed"/>
                <a:ea typeface="IBM Plex Sans Condensed"/>
                <a:cs typeface="IBM Plex Sans Condensed"/>
                <a:sym typeface="IBM Plex Sans Condensed"/>
              </a:rPr>
              <a:t>Key Advice</a:t>
            </a:r>
            <a:endParaRPr sz="1400">
              <a:solidFill>
                <a:schemeClr val="lt1"/>
              </a:solidFill>
              <a:latin typeface="IBM Plex Sans"/>
              <a:ea typeface="IBM Plex Sans"/>
              <a:cs typeface="IBM Plex Sans"/>
              <a:sym typeface="IBM Plex Sans"/>
            </a:endParaRPr>
          </a:p>
        </p:txBody>
      </p:sp>
      <p:pic>
        <p:nvPicPr>
          <p:cNvPr descr="Home1 with solid fill" id="3193" name="Google Shape;3193;p7"/>
          <p:cNvPicPr preferRelativeResize="0"/>
          <p:nvPr/>
        </p:nvPicPr>
        <p:blipFill rotWithShape="1">
          <a:blip r:embed="rId6">
            <a:alphaModFix/>
          </a:blip>
          <a:srcRect b="0" l="0" r="0" t="0"/>
          <a:stretch/>
        </p:blipFill>
        <p:spPr>
          <a:xfrm>
            <a:off x="8021155" y="6500169"/>
            <a:ext cx="295990" cy="295990"/>
          </a:xfrm>
          <a:prstGeom prst="rect">
            <a:avLst/>
          </a:prstGeom>
          <a:noFill/>
          <a:ln>
            <a:noFill/>
          </a:ln>
        </p:spPr>
      </p:pic>
      <p:sp>
        <p:nvSpPr>
          <p:cNvPr id="3194" name="Google Shape;3194;p7"/>
          <p:cNvSpPr txBox="1"/>
          <p:nvPr/>
        </p:nvSpPr>
        <p:spPr>
          <a:xfrm>
            <a:off x="8238027" y="6560752"/>
            <a:ext cx="495649" cy="2308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900">
                <a:solidFill>
                  <a:schemeClr val="lt1"/>
                </a:solidFill>
                <a:latin typeface="IBM Plex Sans Condensed"/>
                <a:ea typeface="IBM Plex Sans Condensed"/>
                <a:cs typeface="IBM Plex Sans Condensed"/>
                <a:sym typeface="IBM Plex Sans Condensed"/>
              </a:rPr>
              <a:t>Family</a:t>
            </a:r>
            <a:endParaRPr sz="1400">
              <a:solidFill>
                <a:schemeClr val="lt1"/>
              </a:solidFill>
              <a:latin typeface="IBM Plex Sans"/>
              <a:ea typeface="IBM Plex Sans"/>
              <a:cs typeface="IBM Plex Sans"/>
              <a:sym typeface="IBM Plex Sans"/>
            </a:endParaRPr>
          </a:p>
        </p:txBody>
      </p:sp>
      <p:pic>
        <p:nvPicPr>
          <p:cNvPr descr="Fork In Road with solid fill" id="3195" name="Google Shape;3195;p7"/>
          <p:cNvPicPr preferRelativeResize="0"/>
          <p:nvPr/>
        </p:nvPicPr>
        <p:blipFill rotWithShape="1">
          <a:blip r:embed="rId7">
            <a:alphaModFix/>
          </a:blip>
          <a:srcRect b="0" l="0" r="0" t="0"/>
          <a:stretch/>
        </p:blipFill>
        <p:spPr>
          <a:xfrm>
            <a:off x="10986932" y="6459196"/>
            <a:ext cx="291511" cy="291511"/>
          </a:xfrm>
          <a:prstGeom prst="rect">
            <a:avLst/>
          </a:prstGeom>
          <a:noFill/>
          <a:ln>
            <a:noFill/>
          </a:ln>
        </p:spPr>
      </p:pic>
      <p:sp>
        <p:nvSpPr>
          <p:cNvPr id="3196" name="Google Shape;3196;p7"/>
          <p:cNvSpPr txBox="1"/>
          <p:nvPr/>
        </p:nvSpPr>
        <p:spPr>
          <a:xfrm>
            <a:off x="11194099" y="6517804"/>
            <a:ext cx="745717" cy="2308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900">
                <a:solidFill>
                  <a:schemeClr val="lt1"/>
                </a:solidFill>
                <a:latin typeface="IBM Plex Sans Condensed"/>
                <a:ea typeface="IBM Plex Sans Condensed"/>
                <a:cs typeface="IBM Plex Sans Condensed"/>
                <a:sym typeface="IBM Plex Sans Condensed"/>
              </a:rPr>
              <a:t>Opportunity</a:t>
            </a:r>
            <a:endParaRPr sz="1400">
              <a:solidFill>
                <a:schemeClr val="lt1"/>
              </a:solidFill>
              <a:latin typeface="IBM Plex Sans"/>
              <a:ea typeface="IBM Plex Sans"/>
              <a:cs typeface="IBM Plex Sans"/>
              <a:sym typeface="IBM Plex Sans"/>
            </a:endParaRPr>
          </a:p>
        </p:txBody>
      </p:sp>
      <p:sp>
        <p:nvSpPr>
          <p:cNvPr id="3197" name="Google Shape;3197;p7"/>
          <p:cNvSpPr/>
          <p:nvPr/>
        </p:nvSpPr>
        <p:spPr>
          <a:xfrm>
            <a:off x="3432322" y="6553284"/>
            <a:ext cx="273491" cy="223402"/>
          </a:xfrm>
          <a:prstGeom prst="rect">
            <a:avLst/>
          </a:prstGeom>
          <a:solidFill>
            <a:schemeClr val="accent4"/>
          </a:solidFill>
          <a:ln>
            <a:noFill/>
          </a:ln>
        </p:spPr>
        <p:txBody>
          <a:bodyPr anchorCtr="0" anchor="ctr" bIns="48000" lIns="48000" spcFirstLastPara="1" rIns="48000" wrap="square" tIns="48000">
            <a:noAutofit/>
          </a:bodyPr>
          <a:lstStyle/>
          <a:p>
            <a:pPr indent="0" lvl="0" marL="0" marR="0" rtl="0" algn="ctr">
              <a:lnSpc>
                <a:spcPct val="90000"/>
              </a:lnSpc>
              <a:spcBef>
                <a:spcPts val="0"/>
              </a:spcBef>
              <a:spcAft>
                <a:spcPts val="0"/>
              </a:spcAft>
              <a:buClr>
                <a:schemeClr val="dk1"/>
              </a:buClr>
              <a:buSzPts val="1050"/>
              <a:buFont typeface="IBM Plex Sans Light"/>
              <a:buNone/>
            </a:pPr>
            <a:r>
              <a:t/>
            </a:r>
            <a:endParaRPr sz="1050" u="none" cap="none" strike="noStrike">
              <a:solidFill>
                <a:schemeClr val="dk1"/>
              </a:solidFill>
              <a:latin typeface="IBM Plex Sans Condensed"/>
              <a:ea typeface="IBM Plex Sans Condensed"/>
              <a:cs typeface="IBM Plex Sans Condensed"/>
              <a:sym typeface="IBM Plex Sans Condensed"/>
            </a:endParaRPr>
          </a:p>
        </p:txBody>
      </p:sp>
      <p:pic>
        <p:nvPicPr>
          <p:cNvPr descr="A person with braided hair smiling&#10;&#10;Description automatically generated" id="3198" name="Google Shape;3198;p7"/>
          <p:cNvPicPr preferRelativeResize="0"/>
          <p:nvPr/>
        </p:nvPicPr>
        <p:blipFill rotWithShape="1">
          <a:blip r:embed="rId8">
            <a:alphaModFix/>
          </a:blip>
          <a:srcRect b="0" l="0" r="0" t="0"/>
          <a:stretch/>
        </p:blipFill>
        <p:spPr>
          <a:xfrm>
            <a:off x="500681" y="-9349"/>
            <a:ext cx="2827015" cy="2827015"/>
          </a:xfrm>
          <a:prstGeom prst="rect">
            <a:avLst/>
          </a:prstGeom>
          <a:noFill/>
          <a:ln>
            <a:noFill/>
          </a:ln>
        </p:spPr>
      </p:pic>
      <p:sp>
        <p:nvSpPr>
          <p:cNvPr id="3199" name="Google Shape;3199;p7"/>
          <p:cNvSpPr/>
          <p:nvPr/>
        </p:nvSpPr>
        <p:spPr>
          <a:xfrm>
            <a:off x="9862469" y="1691883"/>
            <a:ext cx="731520" cy="731520"/>
          </a:xfrm>
          <a:prstGeom prst="rect">
            <a:avLst/>
          </a:prstGeom>
          <a:solidFill>
            <a:srgbClr val="8A3FFD"/>
          </a:solidFill>
          <a:ln>
            <a:noFill/>
          </a:ln>
        </p:spPr>
        <p:txBody>
          <a:bodyPr anchorCtr="0" anchor="ctr" bIns="48000" lIns="48000" spcFirstLastPara="1" rIns="48000" wrap="square" tIns="48000">
            <a:noAutofit/>
          </a:bodyPr>
          <a:lstStyle/>
          <a:p>
            <a:pPr indent="0" lvl="0" marL="0" marR="0" rtl="0" algn="ctr">
              <a:lnSpc>
                <a:spcPct val="90000"/>
              </a:lnSpc>
              <a:spcBef>
                <a:spcPts val="0"/>
              </a:spcBef>
              <a:spcAft>
                <a:spcPts val="0"/>
              </a:spcAft>
              <a:buClr>
                <a:schemeClr val="dk1"/>
              </a:buClr>
              <a:buSzPts val="1200"/>
              <a:buFont typeface="IBM Plex Sans"/>
              <a:buNone/>
            </a:pPr>
            <a:r>
              <a:rPr b="1" lang="en-US" sz="1200">
                <a:solidFill>
                  <a:schemeClr val="dk1"/>
                </a:solidFill>
                <a:latin typeface="IBM Plex Sans"/>
                <a:ea typeface="IBM Plex Sans"/>
                <a:cs typeface="IBM Plex Sans"/>
                <a:sym typeface="IBM Plex Sans"/>
              </a:rPr>
              <a:t>Became a mom - 2023</a:t>
            </a:r>
            <a:endParaRPr/>
          </a:p>
          <a:p>
            <a:pPr indent="0" lvl="0" marL="0" marR="0" rtl="0" algn="ctr">
              <a:lnSpc>
                <a:spcPct val="90000"/>
              </a:lnSpc>
              <a:spcBef>
                <a:spcPts val="0"/>
              </a:spcBef>
              <a:spcAft>
                <a:spcPts val="0"/>
              </a:spcAft>
              <a:buClr>
                <a:schemeClr val="dk1"/>
              </a:buClr>
              <a:buSzPts val="1200"/>
              <a:buFont typeface="IBM Plex Sans Light"/>
              <a:buNone/>
            </a:pPr>
            <a:r>
              <a:t/>
            </a:r>
            <a:endParaRPr b="1" i="0" sz="1200" u="none" cap="none" strike="noStrike">
              <a:solidFill>
                <a:srgbClr val="000000"/>
              </a:solidFill>
              <a:latin typeface="IBM Plex Sans"/>
              <a:ea typeface="IBM Plex Sans"/>
              <a:cs typeface="IBM Plex Sans"/>
              <a:sym typeface="IBM Plex Sans"/>
            </a:endParaRPr>
          </a:p>
        </p:txBody>
      </p:sp>
      <p:pic>
        <p:nvPicPr>
          <p:cNvPr descr="Old English D - Motorcity Metal Designs" id="3200" name="Google Shape;3200;p7"/>
          <p:cNvPicPr preferRelativeResize="0"/>
          <p:nvPr/>
        </p:nvPicPr>
        <p:blipFill rotWithShape="1">
          <a:blip r:embed="rId9">
            <a:alphaModFix/>
          </a:blip>
          <a:srcRect b="0" l="0" r="0" t="0"/>
          <a:stretch/>
        </p:blipFill>
        <p:spPr>
          <a:xfrm>
            <a:off x="6206380" y="6071021"/>
            <a:ext cx="560108" cy="560108"/>
          </a:xfrm>
          <a:prstGeom prst="rect">
            <a:avLst/>
          </a:prstGeom>
          <a:noFill/>
          <a:ln>
            <a:noFill/>
          </a:ln>
        </p:spPr>
      </p:pic>
      <p:pic>
        <p:nvPicPr>
          <p:cNvPr id="3201" name="Google Shape;3201;p7"/>
          <p:cNvPicPr preferRelativeResize="0"/>
          <p:nvPr/>
        </p:nvPicPr>
        <p:blipFill rotWithShape="1">
          <a:blip r:embed="rId10">
            <a:alphaModFix/>
          </a:blip>
          <a:srcRect b="0" l="0" r="0" t="0"/>
          <a:stretch/>
        </p:blipFill>
        <p:spPr>
          <a:xfrm>
            <a:off x="4993422" y="2801102"/>
            <a:ext cx="714547" cy="475498"/>
          </a:xfrm>
          <a:prstGeom prst="rect">
            <a:avLst/>
          </a:prstGeom>
          <a:noFill/>
          <a:ln>
            <a:noFill/>
          </a:ln>
        </p:spPr>
      </p:pic>
      <p:pic>
        <p:nvPicPr>
          <p:cNvPr id="3202" name="Google Shape;3202;p7"/>
          <p:cNvPicPr preferRelativeResize="0"/>
          <p:nvPr/>
        </p:nvPicPr>
        <p:blipFill rotWithShape="1">
          <a:blip r:embed="rId11">
            <a:alphaModFix/>
          </a:blip>
          <a:srcRect b="0" l="0" r="0" t="0"/>
          <a:stretch/>
        </p:blipFill>
        <p:spPr>
          <a:xfrm>
            <a:off x="4648200" y="4503380"/>
            <a:ext cx="593695" cy="373420"/>
          </a:xfrm>
          <a:prstGeom prst="rect">
            <a:avLst/>
          </a:prstGeom>
          <a:noFill/>
          <a:ln>
            <a:noFill/>
          </a:ln>
        </p:spPr>
      </p:pic>
      <p:pic>
        <p:nvPicPr>
          <p:cNvPr descr="North Carolina A&amp;T Aggies - Wikipedia" id="3203" name="Google Shape;3203;p7"/>
          <p:cNvPicPr preferRelativeResize="0"/>
          <p:nvPr/>
        </p:nvPicPr>
        <p:blipFill rotWithShape="1">
          <a:blip r:embed="rId12">
            <a:alphaModFix/>
          </a:blip>
          <a:srcRect b="0" l="0" r="0" t="0"/>
          <a:stretch/>
        </p:blipFill>
        <p:spPr>
          <a:xfrm>
            <a:off x="5638800" y="1032550"/>
            <a:ext cx="468828" cy="567650"/>
          </a:xfrm>
          <a:prstGeom prst="rect">
            <a:avLst/>
          </a:prstGeom>
          <a:noFill/>
          <a:ln>
            <a:noFill/>
          </a:ln>
        </p:spPr>
      </p:pic>
      <p:sp>
        <p:nvSpPr>
          <p:cNvPr id="3204" name="Google Shape;3204;p7"/>
          <p:cNvSpPr txBox="1"/>
          <p:nvPr/>
        </p:nvSpPr>
        <p:spPr>
          <a:xfrm>
            <a:off x="6585044" y="3330308"/>
            <a:ext cx="790053" cy="734172"/>
          </a:xfrm>
          <a:prstGeom prst="rect">
            <a:avLst/>
          </a:prstGeom>
          <a:noFill/>
          <a:ln>
            <a:noFill/>
          </a:ln>
        </p:spPr>
        <p:txBody>
          <a:bodyPr anchorCtr="0" anchor="t" bIns="45700" lIns="91425" spcFirstLastPara="1" rIns="91425" wrap="square" tIns="45700">
            <a:normAutofit fontScale="70000" lnSpcReduction="20000"/>
          </a:bodyPr>
          <a:lstStyle/>
          <a:p>
            <a:pPr indent="0" lvl="0" marL="0" marR="0" rtl="0" algn="l">
              <a:lnSpc>
                <a:spcPct val="90000"/>
              </a:lnSpc>
              <a:spcBef>
                <a:spcPts val="0"/>
              </a:spcBef>
              <a:spcAft>
                <a:spcPts val="0"/>
              </a:spcAft>
              <a:buClr>
                <a:schemeClr val="dk1"/>
              </a:buClr>
              <a:buSzPct val="100000"/>
              <a:buFont typeface="IBM Plex Sans SemiBold"/>
              <a:buNone/>
            </a:pPr>
            <a:r>
              <a:rPr b="0" i="0" lang="en-US" sz="1100" u="none" cap="none" strike="noStrike">
                <a:solidFill>
                  <a:schemeClr val="dk1"/>
                </a:solidFill>
                <a:latin typeface="IBM Plex Sans SemiBold"/>
                <a:ea typeface="IBM Plex Sans SemiBold"/>
                <a:cs typeface="IBM Plex Sans SemiBold"/>
                <a:sym typeface="IBM Plex Sans SemiBold"/>
              </a:rPr>
              <a:t>Career Services &amp; Student Success Coordinator  - 2012-14</a:t>
            </a:r>
            <a:endParaRPr/>
          </a:p>
        </p:txBody>
      </p:sp>
      <p:pic>
        <p:nvPicPr>
          <p:cNvPr descr="The Christ College of Nursing &amp; Health ..." id="3205" name="Google Shape;3205;p7"/>
          <p:cNvPicPr preferRelativeResize="0"/>
          <p:nvPr/>
        </p:nvPicPr>
        <p:blipFill rotWithShape="1">
          <a:blip r:embed="rId13">
            <a:alphaModFix/>
          </a:blip>
          <a:srcRect b="0" l="0" r="0" t="0"/>
          <a:stretch/>
        </p:blipFill>
        <p:spPr>
          <a:xfrm>
            <a:off x="6368983" y="2540569"/>
            <a:ext cx="1182986" cy="536429"/>
          </a:xfrm>
          <a:prstGeom prst="rect">
            <a:avLst/>
          </a:prstGeom>
          <a:noFill/>
          <a:ln>
            <a:noFill/>
          </a:ln>
        </p:spPr>
      </p:pic>
      <p:sp>
        <p:nvSpPr>
          <p:cNvPr id="3206" name="Google Shape;3206;p7"/>
          <p:cNvSpPr txBox="1"/>
          <p:nvPr/>
        </p:nvSpPr>
        <p:spPr>
          <a:xfrm>
            <a:off x="6606469" y="1078423"/>
            <a:ext cx="834912" cy="590931"/>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Clr>
                <a:schemeClr val="lt1"/>
              </a:buClr>
              <a:buSzPts val="1200"/>
              <a:buFont typeface="IBM Plex Sans"/>
              <a:buNone/>
            </a:pPr>
            <a:r>
              <a:rPr lang="en-US" sz="1200">
                <a:solidFill>
                  <a:schemeClr val="lt1"/>
                </a:solidFill>
                <a:latin typeface="IBM Plex Sans"/>
                <a:ea typeface="IBM Plex Sans"/>
                <a:cs typeface="IBM Plex Sans"/>
                <a:sym typeface="IBM Plex Sans"/>
              </a:rPr>
              <a:t>Moved to Ohio - 2012</a:t>
            </a:r>
            <a:endParaRPr b="0" i="0" sz="1200" u="none" cap="none" strike="noStrike">
              <a:solidFill>
                <a:schemeClr val="lt1"/>
              </a:solidFill>
              <a:latin typeface="IBM Plex Sans"/>
              <a:ea typeface="IBM Plex Sans"/>
              <a:cs typeface="IBM Plex Sans"/>
              <a:sym typeface="IBM Plex Sans"/>
            </a:endParaRPr>
          </a:p>
        </p:txBody>
      </p:sp>
      <p:pic>
        <p:nvPicPr>
          <p:cNvPr descr="Ohio US State. Sticker on transparent ..." id="3207" name="Google Shape;3207;p7"/>
          <p:cNvPicPr preferRelativeResize="0"/>
          <p:nvPr/>
        </p:nvPicPr>
        <p:blipFill rotWithShape="1">
          <a:blip r:embed="rId14">
            <a:alphaModFix/>
          </a:blip>
          <a:srcRect b="0" l="0" r="0" t="0"/>
          <a:stretch/>
        </p:blipFill>
        <p:spPr>
          <a:xfrm>
            <a:off x="6638333" y="1701786"/>
            <a:ext cx="632143" cy="588734"/>
          </a:xfrm>
          <a:prstGeom prst="rect">
            <a:avLst/>
          </a:prstGeom>
          <a:noFill/>
          <a:ln>
            <a:noFill/>
          </a:ln>
        </p:spPr>
      </p:pic>
      <p:sp>
        <p:nvSpPr>
          <p:cNvPr id="3208" name="Google Shape;3208;p7"/>
          <p:cNvSpPr txBox="1"/>
          <p:nvPr/>
        </p:nvSpPr>
        <p:spPr>
          <a:xfrm>
            <a:off x="7131322" y="4558124"/>
            <a:ext cx="1310604" cy="397032"/>
          </a:xfrm>
          <a:prstGeom prst="rect">
            <a:avLst/>
          </a:prstGeom>
          <a:noFill/>
          <a:ln>
            <a:noFill/>
          </a:ln>
        </p:spPr>
        <p:txBody>
          <a:bodyPr anchorCtr="0" anchor="t" bIns="45700" lIns="91425" spcFirstLastPara="1" rIns="91425" wrap="square" tIns="45700">
            <a:spAutoFit/>
          </a:bodyPr>
          <a:lstStyle/>
          <a:p>
            <a:pPr indent="0" lvl="0" marL="0" marR="0" rtl="0" algn="r">
              <a:lnSpc>
                <a:spcPct val="90000"/>
              </a:lnSpc>
              <a:spcBef>
                <a:spcPts val="0"/>
              </a:spcBef>
              <a:spcAft>
                <a:spcPts val="0"/>
              </a:spcAft>
              <a:buClr>
                <a:schemeClr val="lt1"/>
              </a:buClr>
              <a:buSzPts val="1100"/>
              <a:buFont typeface="IBM Plex Sans"/>
              <a:buNone/>
            </a:pPr>
            <a:r>
              <a:rPr b="1" i="0" lang="en-US" sz="1100" u="none" cap="none" strike="noStrike">
                <a:solidFill>
                  <a:schemeClr val="lt1"/>
                </a:solidFill>
                <a:latin typeface="IBM Plex Sans"/>
                <a:ea typeface="IBM Plex Sans"/>
                <a:cs typeface="IBM Plex Sans"/>
                <a:sym typeface="IBM Plex Sans"/>
              </a:rPr>
              <a:t>Married my BFF</a:t>
            </a:r>
            <a:endParaRPr/>
          </a:p>
          <a:p>
            <a:pPr indent="0" lvl="0" marL="0" marR="0" rtl="0" algn="r">
              <a:lnSpc>
                <a:spcPct val="90000"/>
              </a:lnSpc>
              <a:spcBef>
                <a:spcPts val="0"/>
              </a:spcBef>
              <a:spcAft>
                <a:spcPts val="0"/>
              </a:spcAft>
              <a:buClr>
                <a:schemeClr val="lt1"/>
              </a:buClr>
              <a:buSzPts val="1100"/>
              <a:buFont typeface="IBM Plex Sans"/>
              <a:buNone/>
            </a:pPr>
            <a:r>
              <a:rPr b="1" lang="en-US" sz="1100">
                <a:solidFill>
                  <a:schemeClr val="lt1"/>
                </a:solidFill>
                <a:latin typeface="IBM Plex Sans"/>
                <a:ea typeface="IBM Plex Sans"/>
                <a:cs typeface="IBM Plex Sans"/>
                <a:sym typeface="IBM Plex Sans"/>
              </a:rPr>
              <a:t>2015</a:t>
            </a:r>
            <a:endParaRPr b="1" i="0" sz="1100" u="none" cap="none" strike="noStrike">
              <a:solidFill>
                <a:schemeClr val="lt1"/>
              </a:solidFill>
              <a:latin typeface="IBM Plex Sans"/>
              <a:ea typeface="IBM Plex Sans"/>
              <a:cs typeface="IBM Plex Sans"/>
              <a:sym typeface="IBM Plex Sans"/>
            </a:endParaRPr>
          </a:p>
        </p:txBody>
      </p:sp>
      <p:pic>
        <p:nvPicPr>
          <p:cNvPr descr="A pair of silver and gold rings&#10;&#10;Description automatically generated" id="3209" name="Google Shape;3209;p7"/>
          <p:cNvPicPr preferRelativeResize="0"/>
          <p:nvPr/>
        </p:nvPicPr>
        <p:blipFill rotWithShape="1">
          <a:blip r:embed="rId15">
            <a:alphaModFix/>
          </a:blip>
          <a:srcRect b="0" l="0" r="0" t="0"/>
          <a:stretch/>
        </p:blipFill>
        <p:spPr>
          <a:xfrm>
            <a:off x="7759171" y="3917016"/>
            <a:ext cx="1247971" cy="854080"/>
          </a:xfrm>
          <a:prstGeom prst="rect">
            <a:avLst/>
          </a:prstGeom>
          <a:noFill/>
          <a:ln>
            <a:noFill/>
          </a:ln>
        </p:spPr>
      </p:pic>
      <p:pic>
        <p:nvPicPr>
          <p:cNvPr descr="North Carolina State Plain Map PNG &amp; SVG Design For T-Shirts" id="3210" name="Google Shape;3210;p7"/>
          <p:cNvPicPr preferRelativeResize="0"/>
          <p:nvPr/>
        </p:nvPicPr>
        <p:blipFill rotWithShape="1">
          <a:blip r:embed="rId16">
            <a:alphaModFix/>
          </a:blip>
          <a:srcRect b="0" l="0" r="0" t="0"/>
          <a:stretch/>
        </p:blipFill>
        <p:spPr>
          <a:xfrm>
            <a:off x="8246681" y="4541048"/>
            <a:ext cx="1457261" cy="1457261"/>
          </a:xfrm>
          <a:prstGeom prst="rect">
            <a:avLst/>
          </a:prstGeom>
          <a:noFill/>
          <a:ln>
            <a:noFill/>
          </a:ln>
        </p:spPr>
      </p:pic>
      <p:sp>
        <p:nvSpPr>
          <p:cNvPr id="3211" name="Google Shape;3211;p7"/>
          <p:cNvSpPr txBox="1"/>
          <p:nvPr/>
        </p:nvSpPr>
        <p:spPr>
          <a:xfrm>
            <a:off x="7653577" y="5483041"/>
            <a:ext cx="1585194" cy="397032"/>
          </a:xfrm>
          <a:prstGeom prst="rect">
            <a:avLst/>
          </a:prstGeom>
          <a:noFill/>
          <a:ln>
            <a:noFill/>
          </a:ln>
        </p:spPr>
        <p:txBody>
          <a:bodyPr anchorCtr="0" anchor="t" bIns="45700" lIns="91425" spcFirstLastPara="1" rIns="91425" wrap="square" tIns="45700">
            <a:spAutoFit/>
          </a:bodyPr>
          <a:lstStyle/>
          <a:p>
            <a:pPr indent="0" lvl="0" marL="0" marR="0" rtl="0" algn="r">
              <a:lnSpc>
                <a:spcPct val="90000"/>
              </a:lnSpc>
              <a:spcBef>
                <a:spcPts val="0"/>
              </a:spcBef>
              <a:spcAft>
                <a:spcPts val="0"/>
              </a:spcAft>
              <a:buClr>
                <a:schemeClr val="lt1"/>
              </a:buClr>
              <a:buSzPts val="1100"/>
              <a:buFont typeface="IBM Plex Sans"/>
              <a:buNone/>
            </a:pPr>
            <a:r>
              <a:rPr b="1" i="0" lang="en-US" sz="1100" u="none" cap="none" strike="noStrike">
                <a:solidFill>
                  <a:schemeClr val="lt1"/>
                </a:solidFill>
                <a:latin typeface="IBM Plex Sans"/>
                <a:ea typeface="IBM Plex Sans"/>
                <a:cs typeface="IBM Plex Sans"/>
                <a:sym typeface="IBM Plex Sans"/>
              </a:rPr>
              <a:t>Moved back to NC</a:t>
            </a:r>
            <a:endParaRPr/>
          </a:p>
          <a:p>
            <a:pPr indent="0" lvl="0" marL="0" marR="0" rtl="0" algn="r">
              <a:lnSpc>
                <a:spcPct val="90000"/>
              </a:lnSpc>
              <a:spcBef>
                <a:spcPts val="0"/>
              </a:spcBef>
              <a:spcAft>
                <a:spcPts val="0"/>
              </a:spcAft>
              <a:buClr>
                <a:schemeClr val="lt1"/>
              </a:buClr>
              <a:buSzPts val="1100"/>
              <a:buFont typeface="IBM Plex Sans"/>
              <a:buNone/>
            </a:pPr>
            <a:r>
              <a:rPr b="1" lang="en-US" sz="1100">
                <a:solidFill>
                  <a:schemeClr val="lt1"/>
                </a:solidFill>
                <a:latin typeface="IBM Plex Sans"/>
                <a:ea typeface="IBM Plex Sans"/>
                <a:cs typeface="IBM Plex Sans"/>
                <a:sym typeface="IBM Plex Sans"/>
              </a:rPr>
              <a:t>2016</a:t>
            </a:r>
            <a:endParaRPr b="1" i="0" sz="1100" u="none" cap="none" strike="noStrike">
              <a:solidFill>
                <a:schemeClr val="lt1"/>
              </a:solidFill>
              <a:latin typeface="IBM Plex Sans"/>
              <a:ea typeface="IBM Plex Sans"/>
              <a:cs typeface="IBM Plex Sans"/>
              <a:sym typeface="IBM Plex Sans"/>
            </a:endParaRPr>
          </a:p>
        </p:txBody>
      </p:sp>
      <p:pic>
        <p:nvPicPr>
          <p:cNvPr id="3212" name="Google Shape;3212;p7"/>
          <p:cNvPicPr preferRelativeResize="0"/>
          <p:nvPr/>
        </p:nvPicPr>
        <p:blipFill rotWithShape="1">
          <a:blip r:embed="rId17">
            <a:alphaModFix/>
          </a:blip>
          <a:srcRect b="0" l="0" r="0" t="0"/>
          <a:stretch/>
        </p:blipFill>
        <p:spPr>
          <a:xfrm>
            <a:off x="9572289" y="5668079"/>
            <a:ext cx="1337828" cy="364014"/>
          </a:xfrm>
          <a:prstGeom prst="rect">
            <a:avLst/>
          </a:prstGeom>
          <a:noFill/>
          <a:ln>
            <a:noFill/>
          </a:ln>
        </p:spPr>
      </p:pic>
      <p:pic>
        <p:nvPicPr>
          <p:cNvPr descr="IBM Logo PNG Transparent &amp; SVG Vector - Freebie Supply" id="3213" name="Google Shape;3213;p7"/>
          <p:cNvPicPr preferRelativeResize="0"/>
          <p:nvPr/>
        </p:nvPicPr>
        <p:blipFill rotWithShape="1">
          <a:blip r:embed="rId18">
            <a:alphaModFix/>
          </a:blip>
          <a:srcRect b="0" l="0" r="0" t="0"/>
          <a:stretch/>
        </p:blipFill>
        <p:spPr>
          <a:xfrm>
            <a:off x="9906102" y="3314735"/>
            <a:ext cx="687755" cy="647299"/>
          </a:xfrm>
          <a:prstGeom prst="rect">
            <a:avLst/>
          </a:prstGeom>
          <a:noFill/>
          <a:ln>
            <a:noFill/>
          </a:ln>
        </p:spPr>
      </p:pic>
      <p:pic>
        <p:nvPicPr>
          <p:cNvPr descr="Pivot Stock Photos, Royalty Free Pivot Images | Depositphotos" id="3214" name="Google Shape;3214;p7"/>
          <p:cNvPicPr preferRelativeResize="0"/>
          <p:nvPr/>
        </p:nvPicPr>
        <p:blipFill rotWithShape="1">
          <a:blip r:embed="rId19">
            <a:alphaModFix/>
          </a:blip>
          <a:srcRect b="0" l="0" r="0" t="0"/>
          <a:stretch/>
        </p:blipFill>
        <p:spPr>
          <a:xfrm>
            <a:off x="10639453" y="4153404"/>
            <a:ext cx="740136" cy="5908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9" name="Shape 3219"/>
        <p:cNvGrpSpPr/>
        <p:nvPr/>
      </p:nvGrpSpPr>
      <p:grpSpPr>
        <a:xfrm>
          <a:off x="0" y="0"/>
          <a:ext cx="0" cy="0"/>
          <a:chOff x="0" y="0"/>
          <a:chExt cx="0" cy="0"/>
        </a:xfrm>
      </p:grpSpPr>
      <p:pic>
        <p:nvPicPr>
          <p:cNvPr id="3220" name="Google Shape;3220;p8"/>
          <p:cNvPicPr preferRelativeResize="0"/>
          <p:nvPr/>
        </p:nvPicPr>
        <p:blipFill rotWithShape="1">
          <a:blip r:embed="rId3">
            <a:alphaModFix/>
          </a:blip>
          <a:srcRect b="0" l="7689" r="7690" t="32712"/>
          <a:stretch/>
        </p:blipFill>
        <p:spPr>
          <a:xfrm>
            <a:off x="3045064" y="0"/>
            <a:ext cx="9146936" cy="4622318"/>
          </a:xfrm>
          <a:prstGeom prst="rect">
            <a:avLst/>
          </a:prstGeom>
          <a:noFill/>
          <a:ln>
            <a:noFill/>
          </a:ln>
        </p:spPr>
      </p:pic>
      <p:sp>
        <p:nvSpPr>
          <p:cNvPr id="3221" name="Google Shape;3221;p8"/>
          <p:cNvSpPr/>
          <p:nvPr/>
        </p:nvSpPr>
        <p:spPr>
          <a:xfrm>
            <a:off x="-2028" y="4486548"/>
            <a:ext cx="3049757" cy="2371451"/>
          </a:xfrm>
          <a:prstGeom prst="rect">
            <a:avLst/>
          </a:prstGeom>
          <a:solidFill>
            <a:srgbClr val="0062FF">
              <a:alpha val="94901"/>
            </a:srgbClr>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3222" name="Google Shape;3222;p8"/>
          <p:cNvSpPr txBox="1"/>
          <p:nvPr>
            <p:ph idx="3" type="body"/>
          </p:nvPr>
        </p:nvSpPr>
        <p:spPr>
          <a:xfrm>
            <a:off x="228600" y="326928"/>
            <a:ext cx="2446830" cy="1383983"/>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2160"/>
              <a:buNone/>
            </a:pPr>
            <a:r>
              <a:rPr lang="en-US"/>
              <a:t>Proud Mom of The4HARPbeats</a:t>
            </a:r>
            <a:endParaRPr/>
          </a:p>
        </p:txBody>
      </p:sp>
      <p:sp>
        <p:nvSpPr>
          <p:cNvPr id="3223" name="Google Shape;3223;p8"/>
          <p:cNvSpPr txBox="1"/>
          <p:nvPr>
            <p:ph idx="12" type="sldNum"/>
          </p:nvPr>
        </p:nvSpPr>
        <p:spPr>
          <a:xfrm>
            <a:off x="94488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1200">
                <a:solidFill>
                  <a:srgbClr val="888888"/>
                </a:solidFill>
                <a:latin typeface="IBM Plex Sans Light"/>
                <a:ea typeface="IBM Plex Sans Light"/>
                <a:cs typeface="IBM Plex Sans Light"/>
                <a:sym typeface="IBM Plex Sans Light"/>
              </a:rPr>
              <a:t>‹#›</a:t>
            </a:fld>
            <a:endParaRPr sz="1200">
              <a:solidFill>
                <a:srgbClr val="888888"/>
              </a:solidFill>
              <a:latin typeface="IBM Plex Sans Light"/>
              <a:ea typeface="IBM Plex Sans Light"/>
              <a:cs typeface="IBM Plex Sans Light"/>
              <a:sym typeface="IBM Plex Sans Light"/>
            </a:endParaRPr>
          </a:p>
        </p:txBody>
      </p:sp>
      <p:sp>
        <p:nvSpPr>
          <p:cNvPr id="3224" name="Google Shape;3224;p8"/>
          <p:cNvSpPr/>
          <p:nvPr/>
        </p:nvSpPr>
        <p:spPr>
          <a:xfrm>
            <a:off x="3048000" y="4486548"/>
            <a:ext cx="3047055" cy="2371452"/>
          </a:xfrm>
          <a:prstGeom prst="rect">
            <a:avLst/>
          </a:prstGeom>
          <a:solidFill>
            <a:srgbClr val="061F80">
              <a:alpha val="94901"/>
            </a:srgbClr>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3225" name="Google Shape;3225;p8"/>
          <p:cNvSpPr/>
          <p:nvPr/>
        </p:nvSpPr>
        <p:spPr>
          <a:xfrm>
            <a:off x="6094747" y="4486548"/>
            <a:ext cx="3036163" cy="2379336"/>
          </a:xfrm>
          <a:prstGeom prst="rect">
            <a:avLst/>
          </a:prstGeom>
          <a:solidFill>
            <a:srgbClr val="0530AD">
              <a:alpha val="94901"/>
            </a:srgbClr>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3226" name="Google Shape;3226;p8"/>
          <p:cNvSpPr/>
          <p:nvPr/>
        </p:nvSpPr>
        <p:spPr>
          <a:xfrm>
            <a:off x="9126984" y="4486548"/>
            <a:ext cx="3065016" cy="2390826"/>
          </a:xfrm>
          <a:prstGeom prst="rect">
            <a:avLst/>
          </a:prstGeom>
          <a:solidFill>
            <a:srgbClr val="054ADA">
              <a:alpha val="94901"/>
            </a:srgbClr>
          </a:solidFill>
          <a:ln>
            <a:noFill/>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chemeClr val="lt1"/>
              </a:buClr>
              <a:buSzPts val="2000"/>
              <a:buFont typeface="IBM Plex Sans Light"/>
              <a:buNone/>
            </a:pPr>
            <a:r>
              <a:t/>
            </a:r>
            <a:endParaRPr b="0" i="0" sz="2000" u="none" cap="none" strike="noStrike">
              <a:solidFill>
                <a:srgbClr val="191919"/>
              </a:solidFill>
              <a:latin typeface="Helvetica Neue Light"/>
              <a:ea typeface="Helvetica Neue Light"/>
              <a:cs typeface="Helvetica Neue Light"/>
              <a:sym typeface="Helvetica Neue Light"/>
            </a:endParaRPr>
          </a:p>
        </p:txBody>
      </p:sp>
      <p:sp>
        <p:nvSpPr>
          <p:cNvPr id="3227" name="Google Shape;3227;p8"/>
          <p:cNvSpPr txBox="1"/>
          <p:nvPr/>
        </p:nvSpPr>
        <p:spPr>
          <a:xfrm>
            <a:off x="3363686" y="5281833"/>
            <a:ext cx="2533203" cy="96656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440"/>
              <a:buFont typeface="Noto Sans Symbols"/>
              <a:buNone/>
            </a:pPr>
            <a:r>
              <a:rPr b="1" i="0" lang="en-US" sz="1600" u="sng">
                <a:solidFill>
                  <a:schemeClr val="dk1"/>
                </a:solidFill>
                <a:latin typeface="IBM Plex Sans"/>
                <a:ea typeface="IBM Plex Sans"/>
                <a:cs typeface="IBM Plex Sans"/>
                <a:sym typeface="IBM Plex Sans"/>
              </a:rPr>
              <a:t>GAVIN</a:t>
            </a:r>
            <a:endParaRPr/>
          </a:p>
          <a:p>
            <a:pPr indent="-285750" lvl="0" marL="285750" marR="0" rtl="0" algn="l">
              <a:lnSpc>
                <a:spcPct val="100000"/>
              </a:lnSpc>
              <a:spcBef>
                <a:spcPts val="600"/>
              </a:spcBef>
              <a:spcAft>
                <a:spcPts val="0"/>
              </a:spcAft>
              <a:buClr>
                <a:schemeClr val="lt1"/>
              </a:buClr>
              <a:buSzPts val="1440"/>
              <a:buFont typeface="Arial"/>
              <a:buChar char="•"/>
            </a:pPr>
            <a:r>
              <a:rPr b="0" i="0" lang="en-US" sz="1600">
                <a:solidFill>
                  <a:schemeClr val="dk1"/>
                </a:solidFill>
                <a:latin typeface="IBM Plex Sans"/>
                <a:ea typeface="IBM Plex Sans"/>
                <a:cs typeface="IBM Plex Sans"/>
                <a:sym typeface="IBM Plex Sans"/>
              </a:rPr>
              <a:t>Mama’s baby</a:t>
            </a:r>
            <a:endParaRPr/>
          </a:p>
          <a:p>
            <a:pPr indent="-285750" lvl="0" marL="285750" marR="0" rtl="0" algn="l">
              <a:lnSpc>
                <a:spcPct val="100000"/>
              </a:lnSpc>
              <a:spcBef>
                <a:spcPts val="600"/>
              </a:spcBef>
              <a:spcAft>
                <a:spcPts val="0"/>
              </a:spcAft>
              <a:buClr>
                <a:schemeClr val="lt1"/>
              </a:buClr>
              <a:buSzPts val="1440"/>
              <a:buFont typeface="Arial"/>
              <a:buChar char="•"/>
            </a:pPr>
            <a:r>
              <a:rPr b="0" i="0" lang="en-US" sz="1600">
                <a:solidFill>
                  <a:schemeClr val="dk1"/>
                </a:solidFill>
                <a:latin typeface="IBM Plex Sans"/>
                <a:ea typeface="IBM Plex Sans"/>
                <a:cs typeface="IBM Plex Sans"/>
                <a:sym typeface="IBM Plex Sans"/>
              </a:rPr>
              <a:t>Reserved</a:t>
            </a:r>
            <a:endParaRPr/>
          </a:p>
          <a:p>
            <a:pPr indent="-285750" lvl="0" marL="285750" marR="0" rtl="0" algn="l">
              <a:lnSpc>
                <a:spcPct val="100000"/>
              </a:lnSpc>
              <a:spcBef>
                <a:spcPts val="600"/>
              </a:spcBef>
              <a:spcAft>
                <a:spcPts val="0"/>
              </a:spcAft>
              <a:buClr>
                <a:schemeClr val="lt1"/>
              </a:buClr>
              <a:buSzPts val="1440"/>
              <a:buFont typeface="Arial"/>
              <a:buChar char="•"/>
            </a:pPr>
            <a:r>
              <a:rPr b="0" i="0" lang="en-US" sz="1600">
                <a:solidFill>
                  <a:schemeClr val="dk1"/>
                </a:solidFill>
                <a:latin typeface="IBM Plex Sans"/>
                <a:ea typeface="IBM Plex Sans"/>
                <a:cs typeface="IBM Plex Sans"/>
                <a:sym typeface="IBM Plex Sans"/>
              </a:rPr>
              <a:t>Inquisitive</a:t>
            </a:r>
            <a:endParaRPr/>
          </a:p>
        </p:txBody>
      </p:sp>
      <p:sp>
        <p:nvSpPr>
          <p:cNvPr id="3228" name="Google Shape;3228;p8"/>
          <p:cNvSpPr txBox="1"/>
          <p:nvPr/>
        </p:nvSpPr>
        <p:spPr>
          <a:xfrm>
            <a:off x="6379969" y="5285988"/>
            <a:ext cx="2533203" cy="96656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440"/>
              <a:buFont typeface="Noto Sans Symbols"/>
              <a:buNone/>
            </a:pPr>
            <a:r>
              <a:rPr b="1" i="0" lang="en-US" sz="1600" u="sng">
                <a:solidFill>
                  <a:schemeClr val="dk1"/>
                </a:solidFill>
                <a:latin typeface="IBM Plex Sans"/>
                <a:ea typeface="IBM Plex Sans"/>
                <a:cs typeface="IBM Plex Sans"/>
                <a:sym typeface="IBM Plex Sans"/>
              </a:rPr>
              <a:t>SYDNEY</a:t>
            </a:r>
            <a:endParaRPr/>
          </a:p>
          <a:p>
            <a:pPr indent="-285750" lvl="0" marL="285750" marR="0" rtl="0" algn="l">
              <a:lnSpc>
                <a:spcPct val="100000"/>
              </a:lnSpc>
              <a:spcBef>
                <a:spcPts val="600"/>
              </a:spcBef>
              <a:spcAft>
                <a:spcPts val="0"/>
              </a:spcAft>
              <a:buClr>
                <a:schemeClr val="lt1"/>
              </a:buClr>
              <a:buSzPts val="1440"/>
              <a:buFont typeface="Arial"/>
              <a:buChar char="•"/>
            </a:pPr>
            <a:r>
              <a:rPr b="0" i="0" lang="en-US" sz="1600">
                <a:solidFill>
                  <a:schemeClr val="dk1"/>
                </a:solidFill>
                <a:latin typeface="IBM Plex Sans"/>
                <a:ea typeface="IBM Plex Sans"/>
                <a:cs typeface="IBM Plex Sans"/>
                <a:sym typeface="IBM Plex Sans"/>
              </a:rPr>
              <a:t>Diva</a:t>
            </a:r>
            <a:endParaRPr/>
          </a:p>
          <a:p>
            <a:pPr indent="-285750" lvl="0" marL="285750" marR="0" rtl="0" algn="l">
              <a:lnSpc>
                <a:spcPct val="100000"/>
              </a:lnSpc>
              <a:spcBef>
                <a:spcPts val="600"/>
              </a:spcBef>
              <a:spcAft>
                <a:spcPts val="0"/>
              </a:spcAft>
              <a:buClr>
                <a:schemeClr val="lt1"/>
              </a:buClr>
              <a:buSzPts val="1440"/>
              <a:buFont typeface="Arial"/>
              <a:buChar char="•"/>
            </a:pPr>
            <a:r>
              <a:rPr b="0" i="0" lang="en-US" sz="1600">
                <a:solidFill>
                  <a:schemeClr val="dk1"/>
                </a:solidFill>
                <a:latin typeface="IBM Plex Sans"/>
                <a:ea typeface="IBM Plex Sans"/>
                <a:cs typeface="IBM Plex Sans"/>
                <a:sym typeface="IBM Plex Sans"/>
              </a:rPr>
              <a:t>Smile lights up a room</a:t>
            </a:r>
            <a:endParaRPr/>
          </a:p>
          <a:p>
            <a:pPr indent="-285750" lvl="0" marL="285750" marR="0" rtl="0" algn="l">
              <a:lnSpc>
                <a:spcPct val="100000"/>
              </a:lnSpc>
              <a:spcBef>
                <a:spcPts val="600"/>
              </a:spcBef>
              <a:spcAft>
                <a:spcPts val="0"/>
              </a:spcAft>
              <a:buClr>
                <a:schemeClr val="lt1"/>
              </a:buClr>
              <a:buSzPts val="1440"/>
              <a:buFont typeface="Arial"/>
              <a:buChar char="•"/>
            </a:pPr>
            <a:r>
              <a:rPr b="0" i="0" lang="en-US" sz="1600">
                <a:solidFill>
                  <a:schemeClr val="dk1"/>
                </a:solidFill>
                <a:latin typeface="IBM Plex Sans"/>
                <a:ea typeface="IBM Plex Sans"/>
                <a:cs typeface="IBM Plex Sans"/>
                <a:sym typeface="IBM Plex Sans"/>
              </a:rPr>
              <a:t>Independent</a:t>
            </a:r>
            <a:endParaRPr/>
          </a:p>
        </p:txBody>
      </p:sp>
      <p:sp>
        <p:nvSpPr>
          <p:cNvPr id="3229" name="Google Shape;3229;p8"/>
          <p:cNvSpPr txBox="1"/>
          <p:nvPr/>
        </p:nvSpPr>
        <p:spPr>
          <a:xfrm>
            <a:off x="9445949" y="5281833"/>
            <a:ext cx="2533203" cy="96656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440"/>
              <a:buFont typeface="Noto Sans Symbols"/>
              <a:buNone/>
            </a:pPr>
            <a:r>
              <a:rPr b="1" i="0" lang="en-US" sz="1600" u="sng">
                <a:solidFill>
                  <a:schemeClr val="dk1"/>
                </a:solidFill>
                <a:latin typeface="IBM Plex Sans"/>
                <a:ea typeface="IBM Plex Sans"/>
                <a:cs typeface="IBM Plex Sans"/>
                <a:sym typeface="IBM Plex Sans"/>
              </a:rPr>
              <a:t>BAILEY</a:t>
            </a:r>
            <a:endParaRPr/>
          </a:p>
          <a:p>
            <a:pPr indent="-285750" lvl="0" marL="285750" marR="0" rtl="0" algn="l">
              <a:lnSpc>
                <a:spcPct val="100000"/>
              </a:lnSpc>
              <a:spcBef>
                <a:spcPts val="600"/>
              </a:spcBef>
              <a:spcAft>
                <a:spcPts val="0"/>
              </a:spcAft>
              <a:buClr>
                <a:schemeClr val="lt1"/>
              </a:buClr>
              <a:buSzPts val="1440"/>
              <a:buFont typeface="Arial"/>
              <a:buChar char="•"/>
            </a:pPr>
            <a:r>
              <a:rPr b="0" i="0" lang="en-US" sz="1600">
                <a:solidFill>
                  <a:schemeClr val="dk1"/>
                </a:solidFill>
                <a:latin typeface="IBM Plex Sans"/>
                <a:ea typeface="IBM Plex Sans"/>
                <a:cs typeface="IBM Plex Sans"/>
                <a:sym typeface="IBM Plex Sans"/>
              </a:rPr>
              <a:t>Free Spirit</a:t>
            </a:r>
            <a:endParaRPr/>
          </a:p>
          <a:p>
            <a:pPr indent="-285750" lvl="0" marL="285750" marR="0" rtl="0" algn="l">
              <a:lnSpc>
                <a:spcPct val="100000"/>
              </a:lnSpc>
              <a:spcBef>
                <a:spcPts val="600"/>
              </a:spcBef>
              <a:spcAft>
                <a:spcPts val="0"/>
              </a:spcAft>
              <a:buClr>
                <a:schemeClr val="lt1"/>
              </a:buClr>
              <a:buSzPts val="1440"/>
              <a:buFont typeface="Arial"/>
              <a:buChar char="•"/>
            </a:pPr>
            <a:r>
              <a:rPr b="0" i="0" lang="en-US" sz="1600">
                <a:solidFill>
                  <a:schemeClr val="dk1"/>
                </a:solidFill>
                <a:latin typeface="IBM Plex Sans"/>
                <a:ea typeface="IBM Plex Sans"/>
                <a:cs typeface="IBM Plex Sans"/>
                <a:sym typeface="IBM Plex Sans"/>
              </a:rPr>
              <a:t>True Baby Girl</a:t>
            </a:r>
            <a:endParaRPr/>
          </a:p>
          <a:p>
            <a:pPr indent="-285750" lvl="0" marL="285750" marR="0" rtl="0" algn="l">
              <a:lnSpc>
                <a:spcPct val="100000"/>
              </a:lnSpc>
              <a:spcBef>
                <a:spcPts val="600"/>
              </a:spcBef>
              <a:spcAft>
                <a:spcPts val="0"/>
              </a:spcAft>
              <a:buClr>
                <a:schemeClr val="lt1"/>
              </a:buClr>
              <a:buSzPts val="1440"/>
              <a:buFont typeface="Arial"/>
              <a:buChar char="•"/>
            </a:pPr>
            <a:r>
              <a:rPr b="0" i="0" lang="en-US" sz="1600">
                <a:solidFill>
                  <a:schemeClr val="dk1"/>
                </a:solidFill>
                <a:latin typeface="IBM Plex Sans"/>
                <a:ea typeface="IBM Plex Sans"/>
                <a:cs typeface="IBM Plex Sans"/>
                <a:sym typeface="IBM Plex Sans"/>
              </a:rPr>
              <a:t>Dare Devil</a:t>
            </a:r>
            <a:endParaRPr/>
          </a:p>
        </p:txBody>
      </p:sp>
      <p:sp>
        <p:nvSpPr>
          <p:cNvPr id="3230" name="Google Shape;3230;p8"/>
          <p:cNvSpPr txBox="1"/>
          <p:nvPr/>
        </p:nvSpPr>
        <p:spPr>
          <a:xfrm>
            <a:off x="228600" y="1018919"/>
            <a:ext cx="2438312" cy="546100"/>
          </a:xfrm>
          <a:prstGeom prst="rect">
            <a:avLst/>
          </a:prstGeom>
          <a:noFill/>
          <a:ln>
            <a:noFill/>
          </a:ln>
        </p:spPr>
        <p:txBody>
          <a:bodyPr anchorCtr="0" anchor="b" bIns="45700" lIns="91425" spcFirstLastPara="1" rIns="91425" wrap="square" tIns="45700">
            <a:noAutofit/>
          </a:bodyPr>
          <a:lstStyle/>
          <a:p>
            <a:pPr indent="0" lvl="0" marL="0" marR="0" rtl="0" algn="l">
              <a:lnSpc>
                <a:spcPct val="150000"/>
              </a:lnSpc>
              <a:spcBef>
                <a:spcPts val="0"/>
              </a:spcBef>
              <a:spcAft>
                <a:spcPts val="0"/>
              </a:spcAft>
              <a:buNone/>
            </a:pPr>
            <a:r>
              <a:rPr b="1" i="0" lang="en-US" sz="1400">
                <a:solidFill>
                  <a:schemeClr val="lt1"/>
                </a:solidFill>
                <a:latin typeface="IBM Plex Sans"/>
                <a:ea typeface="IBM Plex Sans"/>
                <a:cs typeface="IBM Plex Sans"/>
                <a:sym typeface="IBM Plex Sans"/>
              </a:rPr>
              <a:t>ONE-YEAR-OLD QUADRUPLETS</a:t>
            </a:r>
            <a:endParaRPr/>
          </a:p>
        </p:txBody>
      </p:sp>
      <p:sp>
        <p:nvSpPr>
          <p:cNvPr id="3231" name="Google Shape;3231;p8"/>
          <p:cNvSpPr txBox="1"/>
          <p:nvPr/>
        </p:nvSpPr>
        <p:spPr>
          <a:xfrm>
            <a:off x="212848" y="5281833"/>
            <a:ext cx="2533203" cy="96656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440"/>
              <a:buFont typeface="Noto Sans Symbols"/>
              <a:buNone/>
            </a:pPr>
            <a:r>
              <a:rPr b="1" i="0" lang="en-US" sz="1600" u="sng">
                <a:solidFill>
                  <a:schemeClr val="dk1"/>
                </a:solidFill>
                <a:latin typeface="IBM Plex Sans"/>
                <a:ea typeface="IBM Plex Sans"/>
                <a:cs typeface="IBM Plex Sans"/>
                <a:sym typeface="IBM Plex Sans"/>
              </a:rPr>
              <a:t>GRANT</a:t>
            </a:r>
            <a:endParaRPr/>
          </a:p>
          <a:p>
            <a:pPr indent="-285750" lvl="0" marL="285750" marR="0" rtl="0" algn="l">
              <a:lnSpc>
                <a:spcPct val="100000"/>
              </a:lnSpc>
              <a:spcBef>
                <a:spcPts val="600"/>
              </a:spcBef>
              <a:spcAft>
                <a:spcPts val="0"/>
              </a:spcAft>
              <a:buClr>
                <a:schemeClr val="lt1"/>
              </a:buClr>
              <a:buSzPts val="1440"/>
              <a:buFont typeface="Arial"/>
              <a:buChar char="•"/>
            </a:pPr>
            <a:r>
              <a:rPr b="0" i="0" lang="en-US" sz="1600">
                <a:solidFill>
                  <a:schemeClr val="dk1"/>
                </a:solidFill>
                <a:latin typeface="IBM Plex Sans"/>
                <a:ea typeface="IBM Plex Sans"/>
                <a:cs typeface="IBM Plex Sans"/>
                <a:sym typeface="IBM Plex Sans"/>
              </a:rPr>
              <a:t>Gentle Giant</a:t>
            </a:r>
            <a:endParaRPr/>
          </a:p>
          <a:p>
            <a:pPr indent="-285750" lvl="0" marL="285750" marR="0" rtl="0" algn="l">
              <a:lnSpc>
                <a:spcPct val="100000"/>
              </a:lnSpc>
              <a:spcBef>
                <a:spcPts val="600"/>
              </a:spcBef>
              <a:spcAft>
                <a:spcPts val="0"/>
              </a:spcAft>
              <a:buClr>
                <a:schemeClr val="lt1"/>
              </a:buClr>
              <a:buSzPts val="1440"/>
              <a:buFont typeface="Arial"/>
              <a:buChar char="•"/>
            </a:pPr>
            <a:r>
              <a:rPr b="0" i="0" lang="en-US" sz="1600">
                <a:solidFill>
                  <a:schemeClr val="dk1"/>
                </a:solidFill>
                <a:latin typeface="IBM Plex Sans"/>
                <a:ea typeface="IBM Plex Sans"/>
                <a:cs typeface="IBM Plex Sans"/>
                <a:sym typeface="IBM Plex Sans"/>
              </a:rPr>
              <a:t>Trying to Walk</a:t>
            </a:r>
            <a:endParaRPr/>
          </a:p>
          <a:p>
            <a:pPr indent="-285750" lvl="0" marL="285750" marR="0" rtl="0" algn="l">
              <a:lnSpc>
                <a:spcPct val="100000"/>
              </a:lnSpc>
              <a:spcBef>
                <a:spcPts val="600"/>
              </a:spcBef>
              <a:spcAft>
                <a:spcPts val="0"/>
              </a:spcAft>
              <a:buClr>
                <a:schemeClr val="lt1"/>
              </a:buClr>
              <a:buSzPts val="1440"/>
              <a:buFont typeface="Arial"/>
              <a:buChar char="•"/>
            </a:pPr>
            <a:r>
              <a:rPr b="0" i="0" lang="en-US" sz="1600">
                <a:solidFill>
                  <a:schemeClr val="dk1"/>
                </a:solidFill>
                <a:latin typeface="IBM Plex Sans"/>
                <a:ea typeface="IBM Plex Sans"/>
                <a:cs typeface="IBM Plex Sans"/>
                <a:sym typeface="IBM Plex Sans"/>
              </a:rPr>
              <a:t>30lbs</a:t>
            </a:r>
            <a:endParaRPr/>
          </a:p>
          <a:p>
            <a:pPr indent="0" lvl="0" marL="0" marR="0" rtl="0" algn="l">
              <a:lnSpc>
                <a:spcPct val="100000"/>
              </a:lnSpc>
              <a:spcBef>
                <a:spcPts val="600"/>
              </a:spcBef>
              <a:spcAft>
                <a:spcPts val="0"/>
              </a:spcAft>
              <a:buClr>
                <a:schemeClr val="lt1"/>
              </a:buClr>
              <a:buSzPts val="1440"/>
              <a:buFont typeface="Noto Sans Symbols"/>
              <a:buNone/>
            </a:pPr>
            <a:r>
              <a:t/>
            </a:r>
            <a:endParaRPr b="0" i="0" sz="1600">
              <a:solidFill>
                <a:schemeClr val="dk1"/>
              </a:solidFill>
              <a:latin typeface="IBM Plex Sans"/>
              <a:ea typeface="IBM Plex Sans"/>
              <a:cs typeface="IBM Plex Sans"/>
              <a:sym typeface="IBM Plex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rgbClr val="FFFFFF"/>
        </a:solidFill>
      </p:bgPr>
    </p:bg>
    <p:spTree>
      <p:nvGrpSpPr>
        <p:cNvPr id="3235" name="Shape 3235"/>
        <p:cNvGrpSpPr/>
        <p:nvPr/>
      </p:nvGrpSpPr>
      <p:grpSpPr>
        <a:xfrm>
          <a:off x="0" y="0"/>
          <a:ext cx="0" cy="0"/>
          <a:chOff x="0" y="0"/>
          <a:chExt cx="0" cy="0"/>
        </a:xfrm>
      </p:grpSpPr>
      <p:pic>
        <p:nvPicPr>
          <p:cNvPr id="3236" name="Google Shape;3236;p9"/>
          <p:cNvPicPr preferRelativeResize="0"/>
          <p:nvPr/>
        </p:nvPicPr>
        <p:blipFill rotWithShape="1">
          <a:blip r:embed="rId3">
            <a:alphaModFix/>
          </a:blip>
          <a:srcRect b="0" l="0" r="0" t="0"/>
          <a:stretch/>
        </p:blipFill>
        <p:spPr>
          <a:xfrm>
            <a:off x="3901440" y="617220"/>
            <a:ext cx="1036320" cy="450799"/>
          </a:xfrm>
          <a:prstGeom prst="rect">
            <a:avLst/>
          </a:prstGeom>
          <a:noFill/>
          <a:ln>
            <a:noFill/>
          </a:ln>
        </p:spPr>
      </p:pic>
      <p:pic>
        <p:nvPicPr>
          <p:cNvPr id="3237" name="Google Shape;3237;p9"/>
          <p:cNvPicPr preferRelativeResize="0"/>
          <p:nvPr/>
        </p:nvPicPr>
        <p:blipFill rotWithShape="1">
          <a:blip r:embed="rId4">
            <a:alphaModFix/>
          </a:blip>
          <a:srcRect b="0" l="0" r="0" t="0"/>
          <a:stretch/>
        </p:blipFill>
        <p:spPr>
          <a:xfrm>
            <a:off x="1158240" y="2270760"/>
            <a:ext cx="2316480" cy="2316480"/>
          </a:xfrm>
          <a:prstGeom prst="rect">
            <a:avLst/>
          </a:prstGeom>
          <a:noFill/>
          <a:ln>
            <a:noFill/>
          </a:ln>
        </p:spPr>
      </p:pic>
      <p:sp>
        <p:nvSpPr>
          <p:cNvPr id="3238" name="Google Shape;3238;p9"/>
          <p:cNvSpPr/>
          <p:nvPr/>
        </p:nvSpPr>
        <p:spPr>
          <a:xfrm>
            <a:off x="3901440" y="2571750"/>
            <a:ext cx="7315199" cy="1714500"/>
          </a:xfrm>
          <a:prstGeom prst="rect">
            <a:avLst/>
          </a:prstGeom>
          <a:noFill/>
          <a:ln cap="flat" cmpd="sng" w="19050">
            <a:solidFill>
              <a:srgbClr val="FFFFFF"/>
            </a:solidFill>
            <a:prstDash val="solid"/>
            <a:round/>
            <a:headEnd len="sm" w="sm" type="none"/>
            <a:tailEnd len="sm" w="sm" type="none"/>
          </a:ln>
        </p:spPr>
        <p:txBody>
          <a:bodyPr anchorCtr="0" anchor="t" bIns="36000" lIns="36000" spcFirstLastPara="1" rIns="36000" wrap="square" tIns="36000">
            <a:noAutofit/>
          </a:bodyPr>
          <a:lstStyle/>
          <a:p>
            <a:pPr indent="0" lvl="0" marL="0" marR="0" rtl="0" algn="l">
              <a:lnSpc>
                <a:spcPct val="90000"/>
              </a:lnSpc>
              <a:spcBef>
                <a:spcPts val="0"/>
              </a:spcBef>
              <a:spcAft>
                <a:spcPts val="0"/>
              </a:spcAft>
              <a:buClr>
                <a:srgbClr val="5B5B5B"/>
              </a:buClr>
              <a:buSzPts val="3600"/>
              <a:buFont typeface="Helvetica Neue Light"/>
              <a:buNone/>
            </a:pPr>
            <a:r>
              <a:rPr b="1" i="0" lang="en-US" sz="3600" u="none" cap="none" strike="noStrike">
                <a:solidFill>
                  <a:srgbClr val="5B5B5B"/>
                </a:solidFill>
                <a:latin typeface="Helvetica Neue Light"/>
                <a:ea typeface="Helvetica Neue Light"/>
                <a:cs typeface="Helvetica Neue Light"/>
                <a:sym typeface="Helvetica Neue Light"/>
              </a:rPr>
              <a:t>What are your PERSONAL Summer 2024 plans?</a:t>
            </a:r>
            <a:endParaRPr b="1" i="0" sz="3600" u="none" cap="none" strike="noStrike">
              <a:solidFill>
                <a:srgbClr val="5B5B5B"/>
              </a:solidFill>
              <a:latin typeface="Helvetica Neue Light"/>
              <a:ea typeface="Helvetica Neue Light"/>
              <a:cs typeface="Helvetica Neue Light"/>
              <a:sym typeface="Helvetica Neue Light"/>
            </a:endParaRPr>
          </a:p>
        </p:txBody>
      </p:sp>
      <p:sp>
        <p:nvSpPr>
          <p:cNvPr id="3239" name="Google Shape;3239;p9"/>
          <p:cNvSpPr/>
          <p:nvPr/>
        </p:nvSpPr>
        <p:spPr>
          <a:xfrm>
            <a:off x="6286500" y="396850"/>
            <a:ext cx="5524500" cy="891540"/>
          </a:xfrm>
          <a:prstGeom prst="roundRect">
            <a:avLst>
              <a:gd fmla="val 16667" name="adj"/>
            </a:avLst>
          </a:prstGeom>
          <a:solidFill>
            <a:srgbClr val="F4F4F4"/>
          </a:solidFill>
          <a:ln>
            <a:noFill/>
          </a:ln>
        </p:spPr>
        <p:txBody>
          <a:bodyPr anchorCtr="0" anchor="t" bIns="36000" lIns="317500" spcFirstLastPara="1" rIns="1143000" wrap="square" tIns="36000">
            <a:normAutofit/>
          </a:bodyPr>
          <a:lstStyle/>
          <a:p>
            <a:pPr indent="0" lvl="0" marL="0" marR="0" rtl="0" algn="l">
              <a:lnSpc>
                <a:spcPct val="90000"/>
              </a:lnSpc>
              <a:spcBef>
                <a:spcPts val="0"/>
              </a:spcBef>
              <a:spcAft>
                <a:spcPts val="0"/>
              </a:spcAft>
              <a:buClr>
                <a:srgbClr val="5B5B5B"/>
              </a:buClr>
              <a:buSzPts val="2000"/>
              <a:buFont typeface="Helvetica Neue Light"/>
              <a:buNone/>
            </a:pPr>
            <a:r>
              <a:rPr b="0" i="0" lang="en-US" sz="2000" u="none" cap="none" strike="noStrike">
                <a:solidFill>
                  <a:srgbClr val="5B5B5B"/>
                </a:solidFill>
                <a:latin typeface="Helvetica Neue Light"/>
                <a:ea typeface="Helvetica Neue Light"/>
                <a:cs typeface="Helvetica Neue Light"/>
                <a:sym typeface="Helvetica Neue Light"/>
              </a:rPr>
              <a:t>Please download and install the Slido app on all computers you use</a:t>
            </a:r>
            <a:endParaRPr b="0" i="0" sz="2000" u="none" cap="none" strike="noStrike">
              <a:solidFill>
                <a:srgbClr val="5B5B5B"/>
              </a:solidFill>
              <a:latin typeface="Helvetica Neue Light"/>
              <a:ea typeface="Helvetica Neue Light"/>
              <a:cs typeface="Helvetica Neue Light"/>
              <a:sym typeface="Helvetica Neue Light"/>
            </a:endParaRPr>
          </a:p>
        </p:txBody>
      </p:sp>
      <p:pic>
        <p:nvPicPr>
          <p:cNvPr id="3240" name="Google Shape;3240;p9"/>
          <p:cNvPicPr preferRelativeResize="0"/>
          <p:nvPr/>
        </p:nvPicPr>
        <p:blipFill rotWithShape="1">
          <a:blip r:embed="rId5">
            <a:alphaModFix/>
          </a:blip>
          <a:srcRect b="0" l="0" r="0" t="0"/>
          <a:stretch/>
        </p:blipFill>
        <p:spPr>
          <a:xfrm>
            <a:off x="10826048" y="543954"/>
            <a:ext cx="597332" cy="597332"/>
          </a:xfrm>
          <a:prstGeom prst="rect">
            <a:avLst/>
          </a:prstGeom>
          <a:noFill/>
          <a:ln>
            <a:noFill/>
          </a:ln>
        </p:spPr>
      </p:pic>
      <p:sp>
        <p:nvSpPr>
          <p:cNvPr id="3241" name="Google Shape;3241;p9"/>
          <p:cNvSpPr/>
          <p:nvPr/>
        </p:nvSpPr>
        <p:spPr>
          <a:xfrm>
            <a:off x="3901440" y="6032500"/>
            <a:ext cx="7315199" cy="450799"/>
          </a:xfrm>
          <a:prstGeom prst="rect">
            <a:avLst/>
          </a:prstGeom>
          <a:solidFill>
            <a:srgbClr val="FFFFFF"/>
          </a:solidFill>
          <a:ln>
            <a:noFill/>
          </a:ln>
        </p:spPr>
        <p:txBody>
          <a:bodyPr anchorCtr="0" anchor="t" bIns="36000" lIns="36000" spcFirstLastPara="1" rIns="36000" wrap="square" tIns="36000">
            <a:normAutofit/>
          </a:bodyPr>
          <a:lstStyle/>
          <a:p>
            <a:pPr indent="0" lvl="0" marL="0" marR="0" rtl="0" algn="l">
              <a:lnSpc>
                <a:spcPct val="90000"/>
              </a:lnSpc>
              <a:spcBef>
                <a:spcPts val="0"/>
              </a:spcBef>
              <a:spcAft>
                <a:spcPts val="0"/>
              </a:spcAft>
              <a:buClr>
                <a:srgbClr val="5B5B5B"/>
              </a:buClr>
              <a:buSzPts val="2200"/>
              <a:buFont typeface="Helvetica Neue Light"/>
              <a:buNone/>
            </a:pPr>
            <a:r>
              <a:rPr b="1" i="0" lang="en-US" sz="2200" u="none" cap="none" strike="noStrike">
                <a:solidFill>
                  <a:srgbClr val="5B5B5B"/>
                </a:solidFill>
                <a:latin typeface="Helvetica Neue Light"/>
                <a:ea typeface="Helvetica Neue Light"/>
                <a:cs typeface="Helvetica Neue Light"/>
                <a:sym typeface="Helvetica Neue Light"/>
              </a:rPr>
              <a:t>ⓘ</a:t>
            </a:r>
            <a:r>
              <a:rPr b="0" i="0" lang="en-US" sz="2000" u="none" cap="none" strike="noStrike">
                <a:solidFill>
                  <a:srgbClr val="5B5B5B"/>
                </a:solidFill>
                <a:latin typeface="Helvetica Neue Light"/>
                <a:ea typeface="Helvetica Neue Light"/>
                <a:cs typeface="Helvetica Neue Light"/>
                <a:sym typeface="Helvetica Neue Light"/>
              </a:rPr>
              <a:t> Start presenting to display the poll results on this slide.</a:t>
            </a:r>
            <a:endParaRPr b="0" i="0" sz="2000" u="none" cap="none" strike="noStrike">
              <a:solidFill>
                <a:srgbClr val="5B5B5B"/>
              </a:solidFill>
              <a:latin typeface="Helvetica Neue Light"/>
              <a:ea typeface="Helvetica Neue Light"/>
              <a:cs typeface="Helvetica Neue Light"/>
              <a:sym typeface="Helvetica Neue Light"/>
            </a:endParaRPr>
          </a:p>
        </p:txBody>
      </p:sp>
    </p:spTree>
  </p:cSld>
  <p:clrMapOvr>
    <a:masterClrMapping/>
  </p:clrMapOvr>
</p:sld>
</file>

<file path=ppt/theme/theme1.xml><?xml version="1.0" encoding="utf-8"?>
<a:theme xmlns:a="http://schemas.openxmlformats.org/drawingml/2006/main" xmlns:r="http://schemas.openxmlformats.org/officeDocument/2006/relationships" name="Internal Sleeves">
  <a:themeElements>
    <a:clrScheme name="IBM BxD palette 2018">
      <a:dk1>
        <a:srgbClr val="FFFFFF"/>
      </a:dk1>
      <a:lt1>
        <a:srgbClr val="000000"/>
      </a:lt1>
      <a:dk2>
        <a:srgbClr val="565656"/>
      </a:dk2>
      <a:lt2>
        <a:srgbClr val="F3F3F3"/>
      </a:lt2>
      <a:accent1>
        <a:srgbClr val="767676"/>
      </a:accent1>
      <a:accent2>
        <a:srgbClr val="0F6FFF"/>
      </a:accent2>
      <a:accent3>
        <a:srgbClr val="D7306D"/>
      </a:accent3>
      <a:accent4>
        <a:srgbClr val="924CFC"/>
      </a:accent4>
      <a:accent5>
        <a:srgbClr val="008381"/>
      </a:accent5>
      <a:accent6>
        <a:srgbClr val="6E757C"/>
      </a:accent6>
      <a:hlink>
        <a:srgbClr val="0F6FFF"/>
      </a:hlink>
      <a:folHlink>
        <a:srgbClr val="6EA6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_IBM presentation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Layouts">
  <a:themeElements>
    <a:clrScheme name="IBM BxD palette 2018">
      <a:dk1>
        <a:srgbClr val="FFFFFF"/>
      </a:dk1>
      <a:lt1>
        <a:srgbClr val="000000"/>
      </a:lt1>
      <a:dk2>
        <a:srgbClr val="565656"/>
      </a:dk2>
      <a:lt2>
        <a:srgbClr val="F3F3F3"/>
      </a:lt2>
      <a:accent1>
        <a:srgbClr val="767676"/>
      </a:accent1>
      <a:accent2>
        <a:srgbClr val="0F6FFF"/>
      </a:accent2>
      <a:accent3>
        <a:srgbClr val="D7306D"/>
      </a:accent3>
      <a:accent4>
        <a:srgbClr val="924CFC"/>
      </a:accent4>
      <a:accent5>
        <a:srgbClr val="008381"/>
      </a:accent5>
      <a:accent6>
        <a:srgbClr val="6E757C"/>
      </a:accent6>
      <a:hlink>
        <a:srgbClr val="0F6FFF"/>
      </a:hlink>
      <a:folHlink>
        <a:srgbClr val="6EA6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IBM presentation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IBM Brand Template 2022">
  <a:themeElements>
    <a:clrScheme name="IBM brand presentation palette 2022">
      <a:dk1>
        <a:srgbClr val="FFFFFF"/>
      </a:dk1>
      <a:lt1>
        <a:srgbClr val="000000"/>
      </a:lt1>
      <a:dk2>
        <a:srgbClr val="E5F6FF"/>
      </a:dk2>
      <a:lt2>
        <a:srgbClr val="F4F4F4"/>
      </a:lt2>
      <a:accent1>
        <a:srgbClr val="002D9C"/>
      </a:accent1>
      <a:accent2>
        <a:srgbClr val="0F62FE"/>
      </a:accent2>
      <a:accent3>
        <a:srgbClr val="82CFFF"/>
      </a:accent3>
      <a:accent4>
        <a:srgbClr val="9EF0F0"/>
      </a:accent4>
      <a:accent5>
        <a:srgbClr val="E0E0E0"/>
      </a:accent5>
      <a:accent6>
        <a:srgbClr val="FCF4D6"/>
      </a:accent6>
      <a:hlink>
        <a:srgbClr val="0F62FE"/>
      </a:hlink>
      <a:folHlink>
        <a:srgbClr val="6F6F6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2024-05-31T12:51:06Z</dcterms:created>
  <dc:creator>Dayna Harper</dc:creator>
</cp:coreProperties>
</file>